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256" r:id="rId2"/>
    <p:sldId id="257" r:id="rId3"/>
    <p:sldId id="258" r:id="rId4"/>
    <p:sldId id="259" r:id="rId5"/>
    <p:sldId id="260" r:id="rId6"/>
    <p:sldId id="262" r:id="rId7"/>
    <p:sldId id="263" r:id="rId8"/>
    <p:sldId id="264" r:id="rId9"/>
    <p:sldId id="265" r:id="rId10"/>
    <p:sldId id="266" r:id="rId11"/>
    <p:sldId id="268" r:id="rId12"/>
    <p:sldId id="270" r:id="rId13"/>
    <p:sldId id="273"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90" r:id="rId27"/>
  </p:sldIdLst>
  <p:sldSz cx="9144000" cy="5143500" type="screen16x9"/>
  <p:notesSz cx="6858000" cy="9144000"/>
  <p:embeddedFontLst>
    <p:embeddedFont>
      <p:font typeface="Bebas Neue" panose="020B0604020202020204" charset="0"/>
      <p:regular r:id="rId29"/>
    </p:embeddedFont>
    <p:embeddedFont>
      <p:font typeface="Poppins" panose="020B0604020202020204" charset="0"/>
      <p:regular r:id="rId30"/>
      <p:bold r:id="rId31"/>
      <p:italic r:id="rId32"/>
      <p:boldItalic r:id="rId33"/>
    </p:embeddedFont>
    <p:embeddedFont>
      <p:font typeface="Marcellus" panose="020B0604020202020204" charset="0"/>
      <p:regular r:id="rId34"/>
    </p:embeddedFont>
    <p:embeddedFont>
      <p:font typeface="Albert Sans" panose="020B0604020202020204" charset="0"/>
      <p:regular r:id="rId35"/>
      <p:bold r:id="rId36"/>
      <p:italic r:id="rId37"/>
      <p:boldItalic r:id="rId38"/>
    </p:embeddedFont>
    <p:embeddedFont>
      <p:font typeface="Assistant" panose="020B0604020202020204" charset="-79"/>
      <p:regular r:id="rId39"/>
      <p:bold r:id="rId40"/>
    </p:embeddedFont>
    <p:embeddedFont>
      <p:font typeface="Anaheim"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FF424E-8824-4208-9350-F5434839EA9B}">
  <a:tblStyle styleId="{9DFF424E-8824-4208-9350-F5434839EA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EE7414-3342-4061-8C98-3DA55EFA844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77369f4701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77369f4701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7663b463eb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7663b463e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3d5f5a625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3d5f5a625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3d57f3f227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3d57f3f227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7663b463e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7663b463e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7663b463e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27663b463e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7663b463e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7663b463e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77369f4701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77369f4701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12525"/>
            <a:ext cx="4704300" cy="243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651238"/>
            <a:ext cx="4369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417525" y="539500"/>
            <a:ext cx="3025500" cy="4604100"/>
          </a:xfrm>
          <a:prstGeom prst="round2SameRect">
            <a:avLst>
              <a:gd name="adj1" fmla="val 50000"/>
              <a:gd name="adj2" fmla="val 0"/>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6_1_1">
    <p:spTree>
      <p:nvGrpSpPr>
        <p:cNvPr id="1" name="Shape 106"/>
        <p:cNvGrpSpPr/>
        <p:nvPr/>
      </p:nvGrpSpPr>
      <p:grpSpPr>
        <a:xfrm>
          <a:off x="0" y="0"/>
          <a:ext cx="0" cy="0"/>
          <a:chOff x="0" y="0"/>
          <a:chExt cx="0" cy="0"/>
        </a:xfrm>
      </p:grpSpPr>
      <p:pic>
        <p:nvPicPr>
          <p:cNvPr id="107" name="Google Shape;107;p19"/>
          <p:cNvPicPr preferRelativeResize="0"/>
          <p:nvPr/>
        </p:nvPicPr>
        <p:blipFill>
          <a:blip r:embed="rId2">
            <a:alphaModFix/>
          </a:blip>
          <a:stretch>
            <a:fillRect/>
          </a:stretch>
        </p:blipFill>
        <p:spPr>
          <a:xfrm>
            <a:off x="4491950" y="3347550"/>
            <a:ext cx="5456625" cy="2568450"/>
          </a:xfrm>
          <a:prstGeom prst="rect">
            <a:avLst/>
          </a:prstGeom>
          <a:noFill/>
          <a:ln>
            <a:noFill/>
          </a:ln>
        </p:spPr>
      </p:pic>
      <p:pic>
        <p:nvPicPr>
          <p:cNvPr id="108" name="Google Shape;108;p19"/>
          <p:cNvPicPr preferRelativeResize="0"/>
          <p:nvPr/>
        </p:nvPicPr>
        <p:blipFill>
          <a:blip r:embed="rId3">
            <a:alphaModFix/>
          </a:blip>
          <a:stretch>
            <a:fillRect/>
          </a:stretch>
        </p:blipFill>
        <p:spPr>
          <a:xfrm rot="10799989">
            <a:off x="-417318" y="-919700"/>
            <a:ext cx="3090474" cy="3303393"/>
          </a:xfrm>
          <a:prstGeom prst="rect">
            <a:avLst/>
          </a:prstGeom>
          <a:noFill/>
          <a:ln>
            <a:noFill/>
          </a:ln>
        </p:spPr>
      </p:pic>
      <p:sp>
        <p:nvSpPr>
          <p:cNvPr id="109" name="Google Shape;109;p19"/>
          <p:cNvSpPr txBox="1">
            <a:spLocks noGrp="1"/>
          </p:cNvSpPr>
          <p:nvPr>
            <p:ph type="title"/>
          </p:nvPr>
        </p:nvSpPr>
        <p:spPr>
          <a:xfrm>
            <a:off x="2620350" y="1799150"/>
            <a:ext cx="3903300" cy="51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0" name="Google Shape;110;p19"/>
          <p:cNvSpPr txBox="1">
            <a:spLocks noGrp="1"/>
          </p:cNvSpPr>
          <p:nvPr>
            <p:ph type="subTitle" idx="1"/>
          </p:nvPr>
        </p:nvSpPr>
        <p:spPr>
          <a:xfrm>
            <a:off x="2620350" y="2354548"/>
            <a:ext cx="3903300" cy="1080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4_1_2">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13" name="Google Shape;113;p20"/>
          <p:cNvPicPr preferRelativeResize="0"/>
          <p:nvPr/>
        </p:nvPicPr>
        <p:blipFill>
          <a:blip r:embed="rId2">
            <a:alphaModFix/>
          </a:blip>
          <a:stretch>
            <a:fillRect/>
          </a:stretch>
        </p:blipFill>
        <p:spPr>
          <a:xfrm flipH="1">
            <a:off x="-633562" y="4268024"/>
            <a:ext cx="3737375" cy="1759201"/>
          </a:xfrm>
          <a:prstGeom prst="rect">
            <a:avLst/>
          </a:prstGeom>
          <a:noFill/>
          <a:ln>
            <a:noFill/>
          </a:ln>
        </p:spPr>
      </p:pic>
      <p:pic>
        <p:nvPicPr>
          <p:cNvPr id="114" name="Google Shape;114;p20"/>
          <p:cNvPicPr preferRelativeResize="0"/>
          <p:nvPr/>
        </p:nvPicPr>
        <p:blipFill>
          <a:blip r:embed="rId3">
            <a:alphaModFix/>
          </a:blip>
          <a:stretch>
            <a:fillRect/>
          </a:stretch>
        </p:blipFill>
        <p:spPr>
          <a:xfrm rot="-10799992" flipH="1">
            <a:off x="7934271" y="1696588"/>
            <a:ext cx="2014305" cy="215307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4_1_2_1">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17" name="Google Shape;117;p21"/>
          <p:cNvPicPr preferRelativeResize="0"/>
          <p:nvPr/>
        </p:nvPicPr>
        <p:blipFill>
          <a:blip r:embed="rId2">
            <a:alphaModFix/>
          </a:blip>
          <a:stretch>
            <a:fillRect/>
          </a:stretch>
        </p:blipFill>
        <p:spPr>
          <a:xfrm rot="-7039027">
            <a:off x="7271176" y="335023"/>
            <a:ext cx="3130986" cy="1611353"/>
          </a:xfrm>
          <a:prstGeom prst="rect">
            <a:avLst/>
          </a:prstGeom>
          <a:noFill/>
          <a:ln>
            <a:noFill/>
          </a:ln>
        </p:spPr>
      </p:pic>
      <p:pic>
        <p:nvPicPr>
          <p:cNvPr id="118" name="Google Shape;118;p21"/>
          <p:cNvPicPr preferRelativeResize="0"/>
          <p:nvPr/>
        </p:nvPicPr>
        <p:blipFill rotWithShape="1">
          <a:blip r:embed="rId3">
            <a:alphaModFix/>
          </a:blip>
          <a:srcRect l="10272" t="15585" r="10644" b="14180"/>
          <a:stretch/>
        </p:blipFill>
        <p:spPr>
          <a:xfrm>
            <a:off x="-645974" y="1677652"/>
            <a:ext cx="1268275" cy="1223700"/>
          </a:xfrm>
          <a:prstGeom prst="rect">
            <a:avLst/>
          </a:prstGeom>
          <a:noFill/>
          <a:ln>
            <a:noFill/>
          </a:ln>
        </p:spPr>
      </p:pic>
      <p:pic>
        <p:nvPicPr>
          <p:cNvPr id="119" name="Google Shape;119;p21"/>
          <p:cNvPicPr preferRelativeResize="0"/>
          <p:nvPr/>
        </p:nvPicPr>
        <p:blipFill>
          <a:blip r:embed="rId4">
            <a:alphaModFix/>
          </a:blip>
          <a:stretch>
            <a:fillRect/>
          </a:stretch>
        </p:blipFill>
        <p:spPr>
          <a:xfrm rot="6142476">
            <a:off x="153609" y="3971987"/>
            <a:ext cx="2014304" cy="215307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22"/>
          <p:cNvSpPr txBox="1">
            <a:spLocks noGrp="1"/>
          </p:cNvSpPr>
          <p:nvPr>
            <p:ph type="subTitle" idx="1"/>
          </p:nvPr>
        </p:nvSpPr>
        <p:spPr>
          <a:xfrm>
            <a:off x="4253125" y="3862400"/>
            <a:ext cx="40620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2"/>
          <p:cNvSpPr txBox="1">
            <a:spLocks noGrp="1"/>
          </p:cNvSpPr>
          <p:nvPr>
            <p:ph type="subTitle" idx="2"/>
          </p:nvPr>
        </p:nvSpPr>
        <p:spPr>
          <a:xfrm>
            <a:off x="4253125" y="2364075"/>
            <a:ext cx="40620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2"/>
          <p:cNvSpPr txBox="1">
            <a:spLocks noGrp="1"/>
          </p:cNvSpPr>
          <p:nvPr>
            <p:ph type="subTitle" idx="3"/>
          </p:nvPr>
        </p:nvSpPr>
        <p:spPr>
          <a:xfrm>
            <a:off x="4253125" y="1910175"/>
            <a:ext cx="40620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Marcellus"/>
              <a:buNone/>
              <a:defRPr sz="2400">
                <a:latin typeface="Marcellus"/>
                <a:ea typeface="Marcellus"/>
                <a:cs typeface="Marcellus"/>
                <a:sym typeface="Marcellus"/>
              </a:defRPr>
            </a:lvl2pPr>
            <a:lvl3pPr lvl="2" algn="ctr" rtl="0">
              <a:lnSpc>
                <a:spcPct val="100000"/>
              </a:lnSpc>
              <a:spcBef>
                <a:spcPts val="0"/>
              </a:spcBef>
              <a:spcAft>
                <a:spcPts val="0"/>
              </a:spcAft>
              <a:buSzPts val="2400"/>
              <a:buFont typeface="Marcellus"/>
              <a:buNone/>
              <a:defRPr sz="2400">
                <a:latin typeface="Marcellus"/>
                <a:ea typeface="Marcellus"/>
                <a:cs typeface="Marcellus"/>
                <a:sym typeface="Marcellus"/>
              </a:defRPr>
            </a:lvl3pPr>
            <a:lvl4pPr lvl="3" algn="ctr" rtl="0">
              <a:lnSpc>
                <a:spcPct val="100000"/>
              </a:lnSpc>
              <a:spcBef>
                <a:spcPts val="0"/>
              </a:spcBef>
              <a:spcAft>
                <a:spcPts val="0"/>
              </a:spcAft>
              <a:buSzPts val="2400"/>
              <a:buFont typeface="Marcellus"/>
              <a:buNone/>
              <a:defRPr sz="2400">
                <a:latin typeface="Marcellus"/>
                <a:ea typeface="Marcellus"/>
                <a:cs typeface="Marcellus"/>
                <a:sym typeface="Marcellus"/>
              </a:defRPr>
            </a:lvl4pPr>
            <a:lvl5pPr lvl="4" algn="ctr" rtl="0">
              <a:lnSpc>
                <a:spcPct val="100000"/>
              </a:lnSpc>
              <a:spcBef>
                <a:spcPts val="0"/>
              </a:spcBef>
              <a:spcAft>
                <a:spcPts val="0"/>
              </a:spcAft>
              <a:buSzPts val="2400"/>
              <a:buFont typeface="Marcellus"/>
              <a:buNone/>
              <a:defRPr sz="2400">
                <a:latin typeface="Marcellus"/>
                <a:ea typeface="Marcellus"/>
                <a:cs typeface="Marcellus"/>
                <a:sym typeface="Marcellus"/>
              </a:defRPr>
            </a:lvl5pPr>
            <a:lvl6pPr lvl="5" algn="ctr" rtl="0">
              <a:lnSpc>
                <a:spcPct val="100000"/>
              </a:lnSpc>
              <a:spcBef>
                <a:spcPts val="0"/>
              </a:spcBef>
              <a:spcAft>
                <a:spcPts val="0"/>
              </a:spcAft>
              <a:buSzPts val="2400"/>
              <a:buFont typeface="Marcellus"/>
              <a:buNone/>
              <a:defRPr sz="2400">
                <a:latin typeface="Marcellus"/>
                <a:ea typeface="Marcellus"/>
                <a:cs typeface="Marcellus"/>
                <a:sym typeface="Marcellus"/>
              </a:defRPr>
            </a:lvl6pPr>
            <a:lvl7pPr lvl="6" algn="ctr" rtl="0">
              <a:lnSpc>
                <a:spcPct val="100000"/>
              </a:lnSpc>
              <a:spcBef>
                <a:spcPts val="0"/>
              </a:spcBef>
              <a:spcAft>
                <a:spcPts val="0"/>
              </a:spcAft>
              <a:buSzPts val="2400"/>
              <a:buFont typeface="Marcellus"/>
              <a:buNone/>
              <a:defRPr sz="2400">
                <a:latin typeface="Marcellus"/>
                <a:ea typeface="Marcellus"/>
                <a:cs typeface="Marcellus"/>
                <a:sym typeface="Marcellus"/>
              </a:defRPr>
            </a:lvl7pPr>
            <a:lvl8pPr lvl="7" algn="ctr" rtl="0">
              <a:lnSpc>
                <a:spcPct val="100000"/>
              </a:lnSpc>
              <a:spcBef>
                <a:spcPts val="0"/>
              </a:spcBef>
              <a:spcAft>
                <a:spcPts val="0"/>
              </a:spcAft>
              <a:buSzPts val="2400"/>
              <a:buFont typeface="Marcellus"/>
              <a:buNone/>
              <a:defRPr sz="2400">
                <a:latin typeface="Marcellus"/>
                <a:ea typeface="Marcellus"/>
                <a:cs typeface="Marcellus"/>
                <a:sym typeface="Marcellus"/>
              </a:defRPr>
            </a:lvl8pPr>
            <a:lvl9pPr lvl="8" algn="ctr" rtl="0">
              <a:lnSpc>
                <a:spcPct val="100000"/>
              </a:lnSpc>
              <a:spcBef>
                <a:spcPts val="0"/>
              </a:spcBef>
              <a:spcAft>
                <a:spcPts val="0"/>
              </a:spcAft>
              <a:buSzPts val="2400"/>
              <a:buFont typeface="Marcellus"/>
              <a:buNone/>
              <a:defRPr sz="2400">
                <a:latin typeface="Marcellus"/>
                <a:ea typeface="Marcellus"/>
                <a:cs typeface="Marcellus"/>
                <a:sym typeface="Marcellus"/>
              </a:defRPr>
            </a:lvl9pPr>
          </a:lstStyle>
          <a:p>
            <a:endParaRPr/>
          </a:p>
        </p:txBody>
      </p:sp>
      <p:sp>
        <p:nvSpPr>
          <p:cNvPr id="125" name="Google Shape;125;p22"/>
          <p:cNvSpPr txBox="1">
            <a:spLocks noGrp="1"/>
          </p:cNvSpPr>
          <p:nvPr>
            <p:ph type="subTitle" idx="4"/>
          </p:nvPr>
        </p:nvSpPr>
        <p:spPr>
          <a:xfrm>
            <a:off x="4253125" y="3408500"/>
            <a:ext cx="40620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Marcellus"/>
              <a:buNone/>
              <a:defRPr sz="2400">
                <a:latin typeface="Marcellus"/>
                <a:ea typeface="Marcellus"/>
                <a:cs typeface="Marcellus"/>
                <a:sym typeface="Marcellus"/>
              </a:defRPr>
            </a:lvl2pPr>
            <a:lvl3pPr lvl="2" algn="ctr" rtl="0">
              <a:lnSpc>
                <a:spcPct val="100000"/>
              </a:lnSpc>
              <a:spcBef>
                <a:spcPts val="0"/>
              </a:spcBef>
              <a:spcAft>
                <a:spcPts val="0"/>
              </a:spcAft>
              <a:buSzPts val="2400"/>
              <a:buFont typeface="Marcellus"/>
              <a:buNone/>
              <a:defRPr sz="2400">
                <a:latin typeface="Marcellus"/>
                <a:ea typeface="Marcellus"/>
                <a:cs typeface="Marcellus"/>
                <a:sym typeface="Marcellus"/>
              </a:defRPr>
            </a:lvl3pPr>
            <a:lvl4pPr lvl="3" algn="ctr" rtl="0">
              <a:lnSpc>
                <a:spcPct val="100000"/>
              </a:lnSpc>
              <a:spcBef>
                <a:spcPts val="0"/>
              </a:spcBef>
              <a:spcAft>
                <a:spcPts val="0"/>
              </a:spcAft>
              <a:buSzPts val="2400"/>
              <a:buFont typeface="Marcellus"/>
              <a:buNone/>
              <a:defRPr sz="2400">
                <a:latin typeface="Marcellus"/>
                <a:ea typeface="Marcellus"/>
                <a:cs typeface="Marcellus"/>
                <a:sym typeface="Marcellus"/>
              </a:defRPr>
            </a:lvl4pPr>
            <a:lvl5pPr lvl="4" algn="ctr" rtl="0">
              <a:lnSpc>
                <a:spcPct val="100000"/>
              </a:lnSpc>
              <a:spcBef>
                <a:spcPts val="0"/>
              </a:spcBef>
              <a:spcAft>
                <a:spcPts val="0"/>
              </a:spcAft>
              <a:buSzPts val="2400"/>
              <a:buFont typeface="Marcellus"/>
              <a:buNone/>
              <a:defRPr sz="2400">
                <a:latin typeface="Marcellus"/>
                <a:ea typeface="Marcellus"/>
                <a:cs typeface="Marcellus"/>
                <a:sym typeface="Marcellus"/>
              </a:defRPr>
            </a:lvl5pPr>
            <a:lvl6pPr lvl="5" algn="ctr" rtl="0">
              <a:lnSpc>
                <a:spcPct val="100000"/>
              </a:lnSpc>
              <a:spcBef>
                <a:spcPts val="0"/>
              </a:spcBef>
              <a:spcAft>
                <a:spcPts val="0"/>
              </a:spcAft>
              <a:buSzPts val="2400"/>
              <a:buFont typeface="Marcellus"/>
              <a:buNone/>
              <a:defRPr sz="2400">
                <a:latin typeface="Marcellus"/>
                <a:ea typeface="Marcellus"/>
                <a:cs typeface="Marcellus"/>
                <a:sym typeface="Marcellus"/>
              </a:defRPr>
            </a:lvl6pPr>
            <a:lvl7pPr lvl="6" algn="ctr" rtl="0">
              <a:lnSpc>
                <a:spcPct val="100000"/>
              </a:lnSpc>
              <a:spcBef>
                <a:spcPts val="0"/>
              </a:spcBef>
              <a:spcAft>
                <a:spcPts val="0"/>
              </a:spcAft>
              <a:buSzPts val="2400"/>
              <a:buFont typeface="Marcellus"/>
              <a:buNone/>
              <a:defRPr sz="2400">
                <a:latin typeface="Marcellus"/>
                <a:ea typeface="Marcellus"/>
                <a:cs typeface="Marcellus"/>
                <a:sym typeface="Marcellus"/>
              </a:defRPr>
            </a:lvl7pPr>
            <a:lvl8pPr lvl="7" algn="ctr" rtl="0">
              <a:lnSpc>
                <a:spcPct val="100000"/>
              </a:lnSpc>
              <a:spcBef>
                <a:spcPts val="0"/>
              </a:spcBef>
              <a:spcAft>
                <a:spcPts val="0"/>
              </a:spcAft>
              <a:buSzPts val="2400"/>
              <a:buFont typeface="Marcellus"/>
              <a:buNone/>
              <a:defRPr sz="2400">
                <a:latin typeface="Marcellus"/>
                <a:ea typeface="Marcellus"/>
                <a:cs typeface="Marcellus"/>
                <a:sym typeface="Marcellus"/>
              </a:defRPr>
            </a:lvl8pPr>
            <a:lvl9pPr lvl="8" algn="ctr" rtl="0">
              <a:lnSpc>
                <a:spcPct val="100000"/>
              </a:lnSpc>
              <a:spcBef>
                <a:spcPts val="0"/>
              </a:spcBef>
              <a:spcAft>
                <a:spcPts val="0"/>
              </a:spcAft>
              <a:buSzPts val="2400"/>
              <a:buFont typeface="Marcellus"/>
              <a:buNone/>
              <a:defRPr sz="2400">
                <a:latin typeface="Marcellus"/>
                <a:ea typeface="Marcellus"/>
                <a:cs typeface="Marcellus"/>
                <a:sym typeface="Marcellus"/>
              </a:defRPr>
            </a:lvl9pPr>
          </a:lstStyle>
          <a:p>
            <a:endParaRPr/>
          </a:p>
        </p:txBody>
      </p:sp>
      <p:sp>
        <p:nvSpPr>
          <p:cNvPr id="126" name="Google Shape;126;p22"/>
          <p:cNvSpPr>
            <a:spLocks noGrp="1"/>
          </p:cNvSpPr>
          <p:nvPr>
            <p:ph type="pic" idx="5"/>
          </p:nvPr>
        </p:nvSpPr>
        <p:spPr>
          <a:xfrm>
            <a:off x="726475" y="1336725"/>
            <a:ext cx="2570400" cy="3806700"/>
          </a:xfrm>
          <a:prstGeom prst="round2SameRect">
            <a:avLst>
              <a:gd name="adj1" fmla="val 50000"/>
              <a:gd name="adj2" fmla="val 0"/>
            </a:avLst>
          </a:prstGeom>
          <a:noFill/>
          <a:ln w="9525" cap="flat" cmpd="sng">
            <a:solidFill>
              <a:schemeClr val="dk1"/>
            </a:solidFill>
            <a:prstDash val="solid"/>
            <a:round/>
            <a:headEnd type="none" w="sm" len="sm"/>
            <a:tailEnd type="none" w="sm" len="sm"/>
          </a:ln>
        </p:spPr>
      </p:sp>
      <p:pic>
        <p:nvPicPr>
          <p:cNvPr id="127" name="Google Shape;127;p22"/>
          <p:cNvPicPr preferRelativeResize="0"/>
          <p:nvPr/>
        </p:nvPicPr>
        <p:blipFill>
          <a:blip r:embed="rId2">
            <a:alphaModFix/>
          </a:blip>
          <a:stretch>
            <a:fillRect/>
          </a:stretch>
        </p:blipFill>
        <p:spPr>
          <a:xfrm rot="10800000" flipH="1">
            <a:off x="5584187" y="-800701"/>
            <a:ext cx="3737375" cy="17592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0" name="Google Shape;130;p23"/>
          <p:cNvSpPr txBox="1">
            <a:spLocks noGrp="1"/>
          </p:cNvSpPr>
          <p:nvPr>
            <p:ph type="subTitle" idx="1"/>
          </p:nvPr>
        </p:nvSpPr>
        <p:spPr>
          <a:xfrm>
            <a:off x="4659154" y="1723225"/>
            <a:ext cx="3499800" cy="230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3"/>
          <p:cNvSpPr txBox="1">
            <a:spLocks noGrp="1"/>
          </p:cNvSpPr>
          <p:nvPr>
            <p:ph type="subTitle" idx="2"/>
          </p:nvPr>
        </p:nvSpPr>
        <p:spPr>
          <a:xfrm>
            <a:off x="985050" y="1723225"/>
            <a:ext cx="3499800" cy="230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32" name="Google Shape;132;p23"/>
          <p:cNvPicPr preferRelativeResize="0"/>
          <p:nvPr/>
        </p:nvPicPr>
        <p:blipFill rotWithShape="1">
          <a:blip r:embed="rId2">
            <a:alphaModFix/>
          </a:blip>
          <a:srcRect l="10272" t="15585" r="10644" b="14180"/>
          <a:stretch/>
        </p:blipFill>
        <p:spPr>
          <a:xfrm>
            <a:off x="8430787" y="3255450"/>
            <a:ext cx="1397652" cy="1348552"/>
          </a:xfrm>
          <a:prstGeom prst="rect">
            <a:avLst/>
          </a:prstGeom>
          <a:noFill/>
          <a:ln>
            <a:noFill/>
          </a:ln>
        </p:spPr>
      </p:pic>
      <p:pic>
        <p:nvPicPr>
          <p:cNvPr id="133" name="Google Shape;133;p23"/>
          <p:cNvPicPr preferRelativeResize="0"/>
          <p:nvPr/>
        </p:nvPicPr>
        <p:blipFill>
          <a:blip r:embed="rId3">
            <a:alphaModFix/>
          </a:blip>
          <a:stretch>
            <a:fillRect/>
          </a:stretch>
        </p:blipFill>
        <p:spPr>
          <a:xfrm rot="10800000" flipH="1">
            <a:off x="7199412" y="-451876"/>
            <a:ext cx="2629048" cy="15160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24"/>
          <p:cNvSpPr txBox="1">
            <a:spLocks noGrp="1"/>
          </p:cNvSpPr>
          <p:nvPr>
            <p:ph type="subTitle" idx="1"/>
          </p:nvPr>
        </p:nvSpPr>
        <p:spPr>
          <a:xfrm>
            <a:off x="975726" y="2920053"/>
            <a:ext cx="2175300" cy="86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4"/>
          <p:cNvSpPr txBox="1">
            <a:spLocks noGrp="1"/>
          </p:cNvSpPr>
          <p:nvPr>
            <p:ph type="subTitle" idx="2"/>
          </p:nvPr>
        </p:nvSpPr>
        <p:spPr>
          <a:xfrm>
            <a:off x="3446247" y="2920053"/>
            <a:ext cx="2175300" cy="86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4"/>
          <p:cNvSpPr txBox="1">
            <a:spLocks noGrp="1"/>
          </p:cNvSpPr>
          <p:nvPr>
            <p:ph type="subTitle" idx="3"/>
          </p:nvPr>
        </p:nvSpPr>
        <p:spPr>
          <a:xfrm>
            <a:off x="5992974" y="2920053"/>
            <a:ext cx="2175300" cy="86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4"/>
          <p:cNvSpPr txBox="1">
            <a:spLocks noGrp="1"/>
          </p:cNvSpPr>
          <p:nvPr>
            <p:ph type="subTitle" idx="4"/>
          </p:nvPr>
        </p:nvSpPr>
        <p:spPr>
          <a:xfrm>
            <a:off x="975725" y="2466150"/>
            <a:ext cx="21753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140" name="Google Shape;140;p24"/>
          <p:cNvSpPr txBox="1">
            <a:spLocks noGrp="1"/>
          </p:cNvSpPr>
          <p:nvPr>
            <p:ph type="subTitle" idx="5"/>
          </p:nvPr>
        </p:nvSpPr>
        <p:spPr>
          <a:xfrm>
            <a:off x="3446250" y="2466150"/>
            <a:ext cx="21753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141" name="Google Shape;141;p24"/>
          <p:cNvSpPr txBox="1">
            <a:spLocks noGrp="1"/>
          </p:cNvSpPr>
          <p:nvPr>
            <p:ph type="subTitle" idx="6"/>
          </p:nvPr>
        </p:nvSpPr>
        <p:spPr>
          <a:xfrm>
            <a:off x="5992975" y="2466150"/>
            <a:ext cx="21753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pic>
        <p:nvPicPr>
          <p:cNvPr id="142" name="Google Shape;142;p24"/>
          <p:cNvPicPr preferRelativeResize="0"/>
          <p:nvPr/>
        </p:nvPicPr>
        <p:blipFill rotWithShape="1">
          <a:blip r:embed="rId2">
            <a:alphaModFix/>
          </a:blip>
          <a:srcRect t="17555" b="11967"/>
          <a:stretch/>
        </p:blipFill>
        <p:spPr>
          <a:xfrm rot="1273002">
            <a:off x="7489725" y="121324"/>
            <a:ext cx="2582748" cy="836348"/>
          </a:xfrm>
          <a:prstGeom prst="rect">
            <a:avLst/>
          </a:prstGeom>
          <a:noFill/>
          <a:ln>
            <a:noFill/>
          </a:ln>
        </p:spPr>
      </p:pic>
      <p:pic>
        <p:nvPicPr>
          <p:cNvPr id="143" name="Google Shape;143;p24"/>
          <p:cNvPicPr preferRelativeResize="0"/>
          <p:nvPr/>
        </p:nvPicPr>
        <p:blipFill rotWithShape="1">
          <a:blip r:embed="rId3">
            <a:alphaModFix/>
          </a:blip>
          <a:srcRect l="10272" t="15585" r="10644" b="14180"/>
          <a:stretch/>
        </p:blipFill>
        <p:spPr>
          <a:xfrm>
            <a:off x="-549674" y="2536777"/>
            <a:ext cx="1268275" cy="1223700"/>
          </a:xfrm>
          <a:prstGeom prst="rect">
            <a:avLst/>
          </a:prstGeom>
          <a:noFill/>
          <a:ln>
            <a:noFill/>
          </a:ln>
        </p:spPr>
      </p:pic>
      <p:pic>
        <p:nvPicPr>
          <p:cNvPr id="144" name="Google Shape;144;p24"/>
          <p:cNvPicPr preferRelativeResize="0"/>
          <p:nvPr/>
        </p:nvPicPr>
        <p:blipFill>
          <a:blip r:embed="rId4">
            <a:alphaModFix/>
          </a:blip>
          <a:stretch>
            <a:fillRect/>
          </a:stretch>
        </p:blipFill>
        <p:spPr>
          <a:xfrm rot="-3663521">
            <a:off x="479938" y="4036900"/>
            <a:ext cx="1960348" cy="225297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25"/>
          <p:cNvSpPr txBox="1">
            <a:spLocks noGrp="1"/>
          </p:cNvSpPr>
          <p:nvPr>
            <p:ph type="subTitle" idx="1"/>
          </p:nvPr>
        </p:nvSpPr>
        <p:spPr>
          <a:xfrm>
            <a:off x="1904075" y="2150825"/>
            <a:ext cx="2293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5"/>
          <p:cNvSpPr txBox="1">
            <a:spLocks noGrp="1"/>
          </p:cNvSpPr>
          <p:nvPr>
            <p:ph type="subTitle" idx="2"/>
          </p:nvPr>
        </p:nvSpPr>
        <p:spPr>
          <a:xfrm>
            <a:off x="5588429" y="2150825"/>
            <a:ext cx="2293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5"/>
          <p:cNvSpPr txBox="1">
            <a:spLocks noGrp="1"/>
          </p:cNvSpPr>
          <p:nvPr>
            <p:ph type="subTitle" idx="3"/>
          </p:nvPr>
        </p:nvSpPr>
        <p:spPr>
          <a:xfrm>
            <a:off x="1904075" y="3584225"/>
            <a:ext cx="2293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5"/>
          <p:cNvSpPr txBox="1">
            <a:spLocks noGrp="1"/>
          </p:cNvSpPr>
          <p:nvPr>
            <p:ph type="subTitle" idx="4"/>
          </p:nvPr>
        </p:nvSpPr>
        <p:spPr>
          <a:xfrm>
            <a:off x="5588429" y="3584225"/>
            <a:ext cx="2293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5"/>
          <p:cNvSpPr txBox="1">
            <a:spLocks noGrp="1"/>
          </p:cNvSpPr>
          <p:nvPr>
            <p:ph type="subTitle" idx="5"/>
          </p:nvPr>
        </p:nvSpPr>
        <p:spPr>
          <a:xfrm>
            <a:off x="1904075" y="1696925"/>
            <a:ext cx="22935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Marcellus"/>
              <a:buNone/>
              <a:defRPr sz="2400">
                <a:latin typeface="Marcellus"/>
                <a:ea typeface="Marcellus"/>
                <a:cs typeface="Marcellus"/>
                <a:sym typeface="Marcellus"/>
              </a:defRPr>
            </a:lvl2pPr>
            <a:lvl3pPr lvl="2" algn="ctr" rtl="0">
              <a:lnSpc>
                <a:spcPct val="100000"/>
              </a:lnSpc>
              <a:spcBef>
                <a:spcPts val="0"/>
              </a:spcBef>
              <a:spcAft>
                <a:spcPts val="0"/>
              </a:spcAft>
              <a:buSzPts val="2400"/>
              <a:buFont typeface="Marcellus"/>
              <a:buNone/>
              <a:defRPr sz="2400">
                <a:latin typeface="Marcellus"/>
                <a:ea typeface="Marcellus"/>
                <a:cs typeface="Marcellus"/>
                <a:sym typeface="Marcellus"/>
              </a:defRPr>
            </a:lvl3pPr>
            <a:lvl4pPr lvl="3" algn="ctr" rtl="0">
              <a:lnSpc>
                <a:spcPct val="100000"/>
              </a:lnSpc>
              <a:spcBef>
                <a:spcPts val="0"/>
              </a:spcBef>
              <a:spcAft>
                <a:spcPts val="0"/>
              </a:spcAft>
              <a:buSzPts val="2400"/>
              <a:buFont typeface="Marcellus"/>
              <a:buNone/>
              <a:defRPr sz="2400">
                <a:latin typeface="Marcellus"/>
                <a:ea typeface="Marcellus"/>
                <a:cs typeface="Marcellus"/>
                <a:sym typeface="Marcellus"/>
              </a:defRPr>
            </a:lvl4pPr>
            <a:lvl5pPr lvl="4" algn="ctr" rtl="0">
              <a:lnSpc>
                <a:spcPct val="100000"/>
              </a:lnSpc>
              <a:spcBef>
                <a:spcPts val="0"/>
              </a:spcBef>
              <a:spcAft>
                <a:spcPts val="0"/>
              </a:spcAft>
              <a:buSzPts val="2400"/>
              <a:buFont typeface="Marcellus"/>
              <a:buNone/>
              <a:defRPr sz="2400">
                <a:latin typeface="Marcellus"/>
                <a:ea typeface="Marcellus"/>
                <a:cs typeface="Marcellus"/>
                <a:sym typeface="Marcellus"/>
              </a:defRPr>
            </a:lvl5pPr>
            <a:lvl6pPr lvl="5" algn="ctr" rtl="0">
              <a:lnSpc>
                <a:spcPct val="100000"/>
              </a:lnSpc>
              <a:spcBef>
                <a:spcPts val="0"/>
              </a:spcBef>
              <a:spcAft>
                <a:spcPts val="0"/>
              </a:spcAft>
              <a:buSzPts val="2400"/>
              <a:buFont typeface="Marcellus"/>
              <a:buNone/>
              <a:defRPr sz="2400">
                <a:latin typeface="Marcellus"/>
                <a:ea typeface="Marcellus"/>
                <a:cs typeface="Marcellus"/>
                <a:sym typeface="Marcellus"/>
              </a:defRPr>
            </a:lvl6pPr>
            <a:lvl7pPr lvl="6" algn="ctr" rtl="0">
              <a:lnSpc>
                <a:spcPct val="100000"/>
              </a:lnSpc>
              <a:spcBef>
                <a:spcPts val="0"/>
              </a:spcBef>
              <a:spcAft>
                <a:spcPts val="0"/>
              </a:spcAft>
              <a:buSzPts val="2400"/>
              <a:buFont typeface="Marcellus"/>
              <a:buNone/>
              <a:defRPr sz="2400">
                <a:latin typeface="Marcellus"/>
                <a:ea typeface="Marcellus"/>
                <a:cs typeface="Marcellus"/>
                <a:sym typeface="Marcellus"/>
              </a:defRPr>
            </a:lvl7pPr>
            <a:lvl8pPr lvl="7" algn="ctr" rtl="0">
              <a:lnSpc>
                <a:spcPct val="100000"/>
              </a:lnSpc>
              <a:spcBef>
                <a:spcPts val="0"/>
              </a:spcBef>
              <a:spcAft>
                <a:spcPts val="0"/>
              </a:spcAft>
              <a:buSzPts val="2400"/>
              <a:buFont typeface="Marcellus"/>
              <a:buNone/>
              <a:defRPr sz="2400">
                <a:latin typeface="Marcellus"/>
                <a:ea typeface="Marcellus"/>
                <a:cs typeface="Marcellus"/>
                <a:sym typeface="Marcellus"/>
              </a:defRPr>
            </a:lvl8pPr>
            <a:lvl9pPr lvl="8" algn="ctr" rtl="0">
              <a:lnSpc>
                <a:spcPct val="100000"/>
              </a:lnSpc>
              <a:spcBef>
                <a:spcPts val="0"/>
              </a:spcBef>
              <a:spcAft>
                <a:spcPts val="0"/>
              </a:spcAft>
              <a:buSzPts val="2400"/>
              <a:buFont typeface="Marcellus"/>
              <a:buNone/>
              <a:defRPr sz="2400">
                <a:latin typeface="Marcellus"/>
                <a:ea typeface="Marcellus"/>
                <a:cs typeface="Marcellus"/>
                <a:sym typeface="Marcellus"/>
              </a:defRPr>
            </a:lvl9pPr>
          </a:lstStyle>
          <a:p>
            <a:endParaRPr/>
          </a:p>
        </p:txBody>
      </p:sp>
      <p:sp>
        <p:nvSpPr>
          <p:cNvPr id="152" name="Google Shape;152;p25"/>
          <p:cNvSpPr txBox="1">
            <a:spLocks noGrp="1"/>
          </p:cNvSpPr>
          <p:nvPr>
            <p:ph type="subTitle" idx="6"/>
          </p:nvPr>
        </p:nvSpPr>
        <p:spPr>
          <a:xfrm>
            <a:off x="1904075" y="3130325"/>
            <a:ext cx="22935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Marcellus"/>
              <a:buNone/>
              <a:defRPr sz="2400">
                <a:latin typeface="Marcellus"/>
                <a:ea typeface="Marcellus"/>
                <a:cs typeface="Marcellus"/>
                <a:sym typeface="Marcellus"/>
              </a:defRPr>
            </a:lvl2pPr>
            <a:lvl3pPr lvl="2" algn="ctr" rtl="0">
              <a:lnSpc>
                <a:spcPct val="100000"/>
              </a:lnSpc>
              <a:spcBef>
                <a:spcPts val="0"/>
              </a:spcBef>
              <a:spcAft>
                <a:spcPts val="0"/>
              </a:spcAft>
              <a:buSzPts val="2400"/>
              <a:buFont typeface="Marcellus"/>
              <a:buNone/>
              <a:defRPr sz="2400">
                <a:latin typeface="Marcellus"/>
                <a:ea typeface="Marcellus"/>
                <a:cs typeface="Marcellus"/>
                <a:sym typeface="Marcellus"/>
              </a:defRPr>
            </a:lvl3pPr>
            <a:lvl4pPr lvl="3" algn="ctr" rtl="0">
              <a:lnSpc>
                <a:spcPct val="100000"/>
              </a:lnSpc>
              <a:spcBef>
                <a:spcPts val="0"/>
              </a:spcBef>
              <a:spcAft>
                <a:spcPts val="0"/>
              </a:spcAft>
              <a:buSzPts val="2400"/>
              <a:buFont typeface="Marcellus"/>
              <a:buNone/>
              <a:defRPr sz="2400">
                <a:latin typeface="Marcellus"/>
                <a:ea typeface="Marcellus"/>
                <a:cs typeface="Marcellus"/>
                <a:sym typeface="Marcellus"/>
              </a:defRPr>
            </a:lvl4pPr>
            <a:lvl5pPr lvl="4" algn="ctr" rtl="0">
              <a:lnSpc>
                <a:spcPct val="100000"/>
              </a:lnSpc>
              <a:spcBef>
                <a:spcPts val="0"/>
              </a:spcBef>
              <a:spcAft>
                <a:spcPts val="0"/>
              </a:spcAft>
              <a:buSzPts val="2400"/>
              <a:buFont typeface="Marcellus"/>
              <a:buNone/>
              <a:defRPr sz="2400">
                <a:latin typeface="Marcellus"/>
                <a:ea typeface="Marcellus"/>
                <a:cs typeface="Marcellus"/>
                <a:sym typeface="Marcellus"/>
              </a:defRPr>
            </a:lvl5pPr>
            <a:lvl6pPr lvl="5" algn="ctr" rtl="0">
              <a:lnSpc>
                <a:spcPct val="100000"/>
              </a:lnSpc>
              <a:spcBef>
                <a:spcPts val="0"/>
              </a:spcBef>
              <a:spcAft>
                <a:spcPts val="0"/>
              </a:spcAft>
              <a:buSzPts val="2400"/>
              <a:buFont typeface="Marcellus"/>
              <a:buNone/>
              <a:defRPr sz="2400">
                <a:latin typeface="Marcellus"/>
                <a:ea typeface="Marcellus"/>
                <a:cs typeface="Marcellus"/>
                <a:sym typeface="Marcellus"/>
              </a:defRPr>
            </a:lvl6pPr>
            <a:lvl7pPr lvl="6" algn="ctr" rtl="0">
              <a:lnSpc>
                <a:spcPct val="100000"/>
              </a:lnSpc>
              <a:spcBef>
                <a:spcPts val="0"/>
              </a:spcBef>
              <a:spcAft>
                <a:spcPts val="0"/>
              </a:spcAft>
              <a:buSzPts val="2400"/>
              <a:buFont typeface="Marcellus"/>
              <a:buNone/>
              <a:defRPr sz="2400">
                <a:latin typeface="Marcellus"/>
                <a:ea typeface="Marcellus"/>
                <a:cs typeface="Marcellus"/>
                <a:sym typeface="Marcellus"/>
              </a:defRPr>
            </a:lvl7pPr>
            <a:lvl8pPr lvl="7" algn="ctr" rtl="0">
              <a:lnSpc>
                <a:spcPct val="100000"/>
              </a:lnSpc>
              <a:spcBef>
                <a:spcPts val="0"/>
              </a:spcBef>
              <a:spcAft>
                <a:spcPts val="0"/>
              </a:spcAft>
              <a:buSzPts val="2400"/>
              <a:buFont typeface="Marcellus"/>
              <a:buNone/>
              <a:defRPr sz="2400">
                <a:latin typeface="Marcellus"/>
                <a:ea typeface="Marcellus"/>
                <a:cs typeface="Marcellus"/>
                <a:sym typeface="Marcellus"/>
              </a:defRPr>
            </a:lvl8pPr>
            <a:lvl9pPr lvl="8" algn="ctr" rtl="0">
              <a:lnSpc>
                <a:spcPct val="100000"/>
              </a:lnSpc>
              <a:spcBef>
                <a:spcPts val="0"/>
              </a:spcBef>
              <a:spcAft>
                <a:spcPts val="0"/>
              </a:spcAft>
              <a:buSzPts val="2400"/>
              <a:buFont typeface="Marcellus"/>
              <a:buNone/>
              <a:defRPr sz="2400">
                <a:latin typeface="Marcellus"/>
                <a:ea typeface="Marcellus"/>
                <a:cs typeface="Marcellus"/>
                <a:sym typeface="Marcellus"/>
              </a:defRPr>
            </a:lvl9pPr>
          </a:lstStyle>
          <a:p>
            <a:endParaRPr/>
          </a:p>
        </p:txBody>
      </p:sp>
      <p:sp>
        <p:nvSpPr>
          <p:cNvPr id="153" name="Google Shape;153;p25"/>
          <p:cNvSpPr txBox="1">
            <a:spLocks noGrp="1"/>
          </p:cNvSpPr>
          <p:nvPr>
            <p:ph type="subTitle" idx="7"/>
          </p:nvPr>
        </p:nvSpPr>
        <p:spPr>
          <a:xfrm>
            <a:off x="5588425" y="1696925"/>
            <a:ext cx="22935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Marcellus"/>
              <a:buNone/>
              <a:defRPr sz="2400">
                <a:latin typeface="Marcellus"/>
                <a:ea typeface="Marcellus"/>
                <a:cs typeface="Marcellus"/>
                <a:sym typeface="Marcellus"/>
              </a:defRPr>
            </a:lvl2pPr>
            <a:lvl3pPr lvl="2" algn="ctr" rtl="0">
              <a:lnSpc>
                <a:spcPct val="100000"/>
              </a:lnSpc>
              <a:spcBef>
                <a:spcPts val="0"/>
              </a:spcBef>
              <a:spcAft>
                <a:spcPts val="0"/>
              </a:spcAft>
              <a:buSzPts val="2400"/>
              <a:buFont typeface="Marcellus"/>
              <a:buNone/>
              <a:defRPr sz="2400">
                <a:latin typeface="Marcellus"/>
                <a:ea typeface="Marcellus"/>
                <a:cs typeface="Marcellus"/>
                <a:sym typeface="Marcellus"/>
              </a:defRPr>
            </a:lvl3pPr>
            <a:lvl4pPr lvl="3" algn="ctr" rtl="0">
              <a:lnSpc>
                <a:spcPct val="100000"/>
              </a:lnSpc>
              <a:spcBef>
                <a:spcPts val="0"/>
              </a:spcBef>
              <a:spcAft>
                <a:spcPts val="0"/>
              </a:spcAft>
              <a:buSzPts val="2400"/>
              <a:buFont typeface="Marcellus"/>
              <a:buNone/>
              <a:defRPr sz="2400">
                <a:latin typeface="Marcellus"/>
                <a:ea typeface="Marcellus"/>
                <a:cs typeface="Marcellus"/>
                <a:sym typeface="Marcellus"/>
              </a:defRPr>
            </a:lvl4pPr>
            <a:lvl5pPr lvl="4" algn="ctr" rtl="0">
              <a:lnSpc>
                <a:spcPct val="100000"/>
              </a:lnSpc>
              <a:spcBef>
                <a:spcPts val="0"/>
              </a:spcBef>
              <a:spcAft>
                <a:spcPts val="0"/>
              </a:spcAft>
              <a:buSzPts val="2400"/>
              <a:buFont typeface="Marcellus"/>
              <a:buNone/>
              <a:defRPr sz="2400">
                <a:latin typeface="Marcellus"/>
                <a:ea typeface="Marcellus"/>
                <a:cs typeface="Marcellus"/>
                <a:sym typeface="Marcellus"/>
              </a:defRPr>
            </a:lvl5pPr>
            <a:lvl6pPr lvl="5" algn="ctr" rtl="0">
              <a:lnSpc>
                <a:spcPct val="100000"/>
              </a:lnSpc>
              <a:spcBef>
                <a:spcPts val="0"/>
              </a:spcBef>
              <a:spcAft>
                <a:spcPts val="0"/>
              </a:spcAft>
              <a:buSzPts val="2400"/>
              <a:buFont typeface="Marcellus"/>
              <a:buNone/>
              <a:defRPr sz="2400">
                <a:latin typeface="Marcellus"/>
                <a:ea typeface="Marcellus"/>
                <a:cs typeface="Marcellus"/>
                <a:sym typeface="Marcellus"/>
              </a:defRPr>
            </a:lvl6pPr>
            <a:lvl7pPr lvl="6" algn="ctr" rtl="0">
              <a:lnSpc>
                <a:spcPct val="100000"/>
              </a:lnSpc>
              <a:spcBef>
                <a:spcPts val="0"/>
              </a:spcBef>
              <a:spcAft>
                <a:spcPts val="0"/>
              </a:spcAft>
              <a:buSzPts val="2400"/>
              <a:buFont typeface="Marcellus"/>
              <a:buNone/>
              <a:defRPr sz="2400">
                <a:latin typeface="Marcellus"/>
                <a:ea typeface="Marcellus"/>
                <a:cs typeface="Marcellus"/>
                <a:sym typeface="Marcellus"/>
              </a:defRPr>
            </a:lvl7pPr>
            <a:lvl8pPr lvl="7" algn="ctr" rtl="0">
              <a:lnSpc>
                <a:spcPct val="100000"/>
              </a:lnSpc>
              <a:spcBef>
                <a:spcPts val="0"/>
              </a:spcBef>
              <a:spcAft>
                <a:spcPts val="0"/>
              </a:spcAft>
              <a:buSzPts val="2400"/>
              <a:buFont typeface="Marcellus"/>
              <a:buNone/>
              <a:defRPr sz="2400">
                <a:latin typeface="Marcellus"/>
                <a:ea typeface="Marcellus"/>
                <a:cs typeface="Marcellus"/>
                <a:sym typeface="Marcellus"/>
              </a:defRPr>
            </a:lvl8pPr>
            <a:lvl9pPr lvl="8" algn="ctr" rtl="0">
              <a:lnSpc>
                <a:spcPct val="100000"/>
              </a:lnSpc>
              <a:spcBef>
                <a:spcPts val="0"/>
              </a:spcBef>
              <a:spcAft>
                <a:spcPts val="0"/>
              </a:spcAft>
              <a:buSzPts val="2400"/>
              <a:buFont typeface="Marcellus"/>
              <a:buNone/>
              <a:defRPr sz="2400">
                <a:latin typeface="Marcellus"/>
                <a:ea typeface="Marcellus"/>
                <a:cs typeface="Marcellus"/>
                <a:sym typeface="Marcellus"/>
              </a:defRPr>
            </a:lvl9pPr>
          </a:lstStyle>
          <a:p>
            <a:endParaRPr/>
          </a:p>
        </p:txBody>
      </p:sp>
      <p:sp>
        <p:nvSpPr>
          <p:cNvPr id="154" name="Google Shape;154;p25"/>
          <p:cNvSpPr txBox="1">
            <a:spLocks noGrp="1"/>
          </p:cNvSpPr>
          <p:nvPr>
            <p:ph type="subTitle" idx="8"/>
          </p:nvPr>
        </p:nvSpPr>
        <p:spPr>
          <a:xfrm>
            <a:off x="5588425" y="3130325"/>
            <a:ext cx="22935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400"/>
              <a:buFont typeface="Marcellus"/>
              <a:buNone/>
              <a:defRPr sz="2400">
                <a:latin typeface="Marcellus"/>
                <a:ea typeface="Marcellus"/>
                <a:cs typeface="Marcellus"/>
                <a:sym typeface="Marcellus"/>
              </a:defRPr>
            </a:lvl2pPr>
            <a:lvl3pPr lvl="2" algn="ctr" rtl="0">
              <a:lnSpc>
                <a:spcPct val="100000"/>
              </a:lnSpc>
              <a:spcBef>
                <a:spcPts val="0"/>
              </a:spcBef>
              <a:spcAft>
                <a:spcPts val="0"/>
              </a:spcAft>
              <a:buSzPts val="2400"/>
              <a:buFont typeface="Marcellus"/>
              <a:buNone/>
              <a:defRPr sz="2400">
                <a:latin typeface="Marcellus"/>
                <a:ea typeface="Marcellus"/>
                <a:cs typeface="Marcellus"/>
                <a:sym typeface="Marcellus"/>
              </a:defRPr>
            </a:lvl3pPr>
            <a:lvl4pPr lvl="3" algn="ctr" rtl="0">
              <a:lnSpc>
                <a:spcPct val="100000"/>
              </a:lnSpc>
              <a:spcBef>
                <a:spcPts val="0"/>
              </a:spcBef>
              <a:spcAft>
                <a:spcPts val="0"/>
              </a:spcAft>
              <a:buSzPts val="2400"/>
              <a:buFont typeface="Marcellus"/>
              <a:buNone/>
              <a:defRPr sz="2400">
                <a:latin typeface="Marcellus"/>
                <a:ea typeface="Marcellus"/>
                <a:cs typeface="Marcellus"/>
                <a:sym typeface="Marcellus"/>
              </a:defRPr>
            </a:lvl4pPr>
            <a:lvl5pPr lvl="4" algn="ctr" rtl="0">
              <a:lnSpc>
                <a:spcPct val="100000"/>
              </a:lnSpc>
              <a:spcBef>
                <a:spcPts val="0"/>
              </a:spcBef>
              <a:spcAft>
                <a:spcPts val="0"/>
              </a:spcAft>
              <a:buSzPts val="2400"/>
              <a:buFont typeface="Marcellus"/>
              <a:buNone/>
              <a:defRPr sz="2400">
                <a:latin typeface="Marcellus"/>
                <a:ea typeface="Marcellus"/>
                <a:cs typeface="Marcellus"/>
                <a:sym typeface="Marcellus"/>
              </a:defRPr>
            </a:lvl5pPr>
            <a:lvl6pPr lvl="5" algn="ctr" rtl="0">
              <a:lnSpc>
                <a:spcPct val="100000"/>
              </a:lnSpc>
              <a:spcBef>
                <a:spcPts val="0"/>
              </a:spcBef>
              <a:spcAft>
                <a:spcPts val="0"/>
              </a:spcAft>
              <a:buSzPts val="2400"/>
              <a:buFont typeface="Marcellus"/>
              <a:buNone/>
              <a:defRPr sz="2400">
                <a:latin typeface="Marcellus"/>
                <a:ea typeface="Marcellus"/>
                <a:cs typeface="Marcellus"/>
                <a:sym typeface="Marcellus"/>
              </a:defRPr>
            </a:lvl6pPr>
            <a:lvl7pPr lvl="6" algn="ctr" rtl="0">
              <a:lnSpc>
                <a:spcPct val="100000"/>
              </a:lnSpc>
              <a:spcBef>
                <a:spcPts val="0"/>
              </a:spcBef>
              <a:spcAft>
                <a:spcPts val="0"/>
              </a:spcAft>
              <a:buSzPts val="2400"/>
              <a:buFont typeface="Marcellus"/>
              <a:buNone/>
              <a:defRPr sz="2400">
                <a:latin typeface="Marcellus"/>
                <a:ea typeface="Marcellus"/>
                <a:cs typeface="Marcellus"/>
                <a:sym typeface="Marcellus"/>
              </a:defRPr>
            </a:lvl7pPr>
            <a:lvl8pPr lvl="7" algn="ctr" rtl="0">
              <a:lnSpc>
                <a:spcPct val="100000"/>
              </a:lnSpc>
              <a:spcBef>
                <a:spcPts val="0"/>
              </a:spcBef>
              <a:spcAft>
                <a:spcPts val="0"/>
              </a:spcAft>
              <a:buSzPts val="2400"/>
              <a:buFont typeface="Marcellus"/>
              <a:buNone/>
              <a:defRPr sz="2400">
                <a:latin typeface="Marcellus"/>
                <a:ea typeface="Marcellus"/>
                <a:cs typeface="Marcellus"/>
                <a:sym typeface="Marcellus"/>
              </a:defRPr>
            </a:lvl8pPr>
            <a:lvl9pPr lvl="8" algn="ctr" rtl="0">
              <a:lnSpc>
                <a:spcPct val="100000"/>
              </a:lnSpc>
              <a:spcBef>
                <a:spcPts val="0"/>
              </a:spcBef>
              <a:spcAft>
                <a:spcPts val="0"/>
              </a:spcAft>
              <a:buSzPts val="2400"/>
              <a:buFont typeface="Marcellus"/>
              <a:buNone/>
              <a:defRPr sz="2400">
                <a:latin typeface="Marcellus"/>
                <a:ea typeface="Marcellus"/>
                <a:cs typeface="Marcellus"/>
                <a:sym typeface="Marcellus"/>
              </a:defRPr>
            </a:lvl9pPr>
          </a:lstStyle>
          <a:p>
            <a:endParaRPr/>
          </a:p>
        </p:txBody>
      </p:sp>
      <p:pic>
        <p:nvPicPr>
          <p:cNvPr id="155" name="Google Shape;155;p25"/>
          <p:cNvPicPr preferRelativeResize="0"/>
          <p:nvPr/>
        </p:nvPicPr>
        <p:blipFill rotWithShape="1">
          <a:blip r:embed="rId2">
            <a:alphaModFix/>
          </a:blip>
          <a:srcRect l="4960" t="4613" r="10821" b="3296"/>
          <a:stretch/>
        </p:blipFill>
        <p:spPr>
          <a:xfrm rot="5400000" flipH="1">
            <a:off x="-2006150" y="907826"/>
            <a:ext cx="3245527" cy="2508874"/>
          </a:xfrm>
          <a:prstGeom prst="rect">
            <a:avLst/>
          </a:prstGeom>
          <a:noFill/>
          <a:ln>
            <a:noFill/>
          </a:ln>
        </p:spPr>
      </p:pic>
      <p:pic>
        <p:nvPicPr>
          <p:cNvPr id="156" name="Google Shape;156;p25"/>
          <p:cNvPicPr preferRelativeResize="0"/>
          <p:nvPr/>
        </p:nvPicPr>
        <p:blipFill rotWithShape="1">
          <a:blip r:embed="rId3">
            <a:alphaModFix/>
          </a:blip>
          <a:srcRect t="13020" b="7101"/>
          <a:stretch/>
        </p:blipFill>
        <p:spPr>
          <a:xfrm>
            <a:off x="6872414" y="3470800"/>
            <a:ext cx="3116723" cy="1672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9" name="Google Shape;159;p26"/>
          <p:cNvSpPr txBox="1">
            <a:spLocks noGrp="1"/>
          </p:cNvSpPr>
          <p:nvPr>
            <p:ph type="subTitle" idx="1"/>
          </p:nvPr>
        </p:nvSpPr>
        <p:spPr>
          <a:xfrm>
            <a:off x="736036" y="2048579"/>
            <a:ext cx="2389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6"/>
          <p:cNvSpPr txBox="1">
            <a:spLocks noGrp="1"/>
          </p:cNvSpPr>
          <p:nvPr>
            <p:ph type="subTitle" idx="2"/>
          </p:nvPr>
        </p:nvSpPr>
        <p:spPr>
          <a:xfrm>
            <a:off x="3377187" y="2048573"/>
            <a:ext cx="2389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6"/>
          <p:cNvSpPr txBox="1">
            <a:spLocks noGrp="1"/>
          </p:cNvSpPr>
          <p:nvPr>
            <p:ph type="subTitle" idx="3"/>
          </p:nvPr>
        </p:nvSpPr>
        <p:spPr>
          <a:xfrm>
            <a:off x="2050429" y="3738150"/>
            <a:ext cx="2386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6"/>
          <p:cNvSpPr txBox="1">
            <a:spLocks noGrp="1"/>
          </p:cNvSpPr>
          <p:nvPr>
            <p:ph type="subTitle" idx="4"/>
          </p:nvPr>
        </p:nvSpPr>
        <p:spPr>
          <a:xfrm>
            <a:off x="4704408" y="3738150"/>
            <a:ext cx="2389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6"/>
          <p:cNvSpPr txBox="1">
            <a:spLocks noGrp="1"/>
          </p:cNvSpPr>
          <p:nvPr>
            <p:ph type="subTitle" idx="5"/>
          </p:nvPr>
        </p:nvSpPr>
        <p:spPr>
          <a:xfrm>
            <a:off x="6032789" y="2048573"/>
            <a:ext cx="2389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6"/>
          <p:cNvSpPr txBox="1">
            <a:spLocks noGrp="1"/>
          </p:cNvSpPr>
          <p:nvPr>
            <p:ph type="subTitle" idx="6"/>
          </p:nvPr>
        </p:nvSpPr>
        <p:spPr>
          <a:xfrm>
            <a:off x="734450" y="1304500"/>
            <a:ext cx="2392800" cy="82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165" name="Google Shape;165;p26"/>
          <p:cNvSpPr txBox="1">
            <a:spLocks noGrp="1"/>
          </p:cNvSpPr>
          <p:nvPr>
            <p:ph type="subTitle" idx="7"/>
          </p:nvPr>
        </p:nvSpPr>
        <p:spPr>
          <a:xfrm>
            <a:off x="3375600" y="1304500"/>
            <a:ext cx="2392800" cy="82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166" name="Google Shape;166;p26"/>
          <p:cNvSpPr txBox="1">
            <a:spLocks noGrp="1"/>
          </p:cNvSpPr>
          <p:nvPr>
            <p:ph type="subTitle" idx="8"/>
          </p:nvPr>
        </p:nvSpPr>
        <p:spPr>
          <a:xfrm>
            <a:off x="6031200" y="1304375"/>
            <a:ext cx="2392800" cy="82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167" name="Google Shape;167;p26"/>
          <p:cNvSpPr txBox="1">
            <a:spLocks noGrp="1"/>
          </p:cNvSpPr>
          <p:nvPr>
            <p:ph type="subTitle" idx="9"/>
          </p:nvPr>
        </p:nvSpPr>
        <p:spPr>
          <a:xfrm>
            <a:off x="2048612" y="2993850"/>
            <a:ext cx="2389500" cy="82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168" name="Google Shape;168;p26"/>
          <p:cNvSpPr txBox="1">
            <a:spLocks noGrp="1"/>
          </p:cNvSpPr>
          <p:nvPr>
            <p:ph type="subTitle" idx="13"/>
          </p:nvPr>
        </p:nvSpPr>
        <p:spPr>
          <a:xfrm>
            <a:off x="4702587" y="2993850"/>
            <a:ext cx="2392800" cy="82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pic>
        <p:nvPicPr>
          <p:cNvPr id="169" name="Google Shape;169;p26"/>
          <p:cNvPicPr preferRelativeResize="0"/>
          <p:nvPr/>
        </p:nvPicPr>
        <p:blipFill>
          <a:blip r:embed="rId2">
            <a:alphaModFix/>
          </a:blip>
          <a:stretch>
            <a:fillRect/>
          </a:stretch>
        </p:blipFill>
        <p:spPr>
          <a:xfrm rot="5871616" flipH="1">
            <a:off x="-1239620" y="3521422"/>
            <a:ext cx="3130985" cy="1611353"/>
          </a:xfrm>
          <a:prstGeom prst="rect">
            <a:avLst/>
          </a:prstGeom>
          <a:noFill/>
          <a:ln>
            <a:noFill/>
          </a:ln>
        </p:spPr>
      </p:pic>
      <p:pic>
        <p:nvPicPr>
          <p:cNvPr id="170" name="Google Shape;170;p26"/>
          <p:cNvPicPr preferRelativeResize="0"/>
          <p:nvPr/>
        </p:nvPicPr>
        <p:blipFill rotWithShape="1">
          <a:blip r:embed="rId3">
            <a:alphaModFix/>
          </a:blip>
          <a:srcRect t="8070" b="7154"/>
          <a:stretch/>
        </p:blipFill>
        <p:spPr>
          <a:xfrm rot="-3400512" flipH="1">
            <a:off x="7630548" y="1948850"/>
            <a:ext cx="4586452" cy="18301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3" name="Google Shape;173;p27"/>
          <p:cNvSpPr txBox="1">
            <a:spLocks noGrp="1"/>
          </p:cNvSpPr>
          <p:nvPr>
            <p:ph type="subTitle" idx="1"/>
          </p:nvPr>
        </p:nvSpPr>
        <p:spPr>
          <a:xfrm>
            <a:off x="1114550" y="1965747"/>
            <a:ext cx="1975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7"/>
          <p:cNvSpPr txBox="1">
            <a:spLocks noGrp="1"/>
          </p:cNvSpPr>
          <p:nvPr>
            <p:ph type="subTitle" idx="2"/>
          </p:nvPr>
        </p:nvSpPr>
        <p:spPr>
          <a:xfrm>
            <a:off x="3584398" y="1965747"/>
            <a:ext cx="1975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7"/>
          <p:cNvSpPr txBox="1">
            <a:spLocks noGrp="1"/>
          </p:cNvSpPr>
          <p:nvPr>
            <p:ph type="subTitle" idx="3"/>
          </p:nvPr>
        </p:nvSpPr>
        <p:spPr>
          <a:xfrm>
            <a:off x="1114550" y="3617673"/>
            <a:ext cx="1975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7"/>
          <p:cNvSpPr txBox="1">
            <a:spLocks noGrp="1"/>
          </p:cNvSpPr>
          <p:nvPr>
            <p:ph type="subTitle" idx="4"/>
          </p:nvPr>
        </p:nvSpPr>
        <p:spPr>
          <a:xfrm>
            <a:off x="3584398" y="3617673"/>
            <a:ext cx="1975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7"/>
          <p:cNvSpPr txBox="1">
            <a:spLocks noGrp="1"/>
          </p:cNvSpPr>
          <p:nvPr>
            <p:ph type="subTitle" idx="5"/>
          </p:nvPr>
        </p:nvSpPr>
        <p:spPr>
          <a:xfrm>
            <a:off x="6054247" y="1965747"/>
            <a:ext cx="1975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7"/>
          <p:cNvSpPr txBox="1">
            <a:spLocks noGrp="1"/>
          </p:cNvSpPr>
          <p:nvPr>
            <p:ph type="subTitle" idx="6"/>
          </p:nvPr>
        </p:nvSpPr>
        <p:spPr>
          <a:xfrm>
            <a:off x="6054247" y="3617673"/>
            <a:ext cx="1975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7"/>
          <p:cNvSpPr txBox="1">
            <a:spLocks noGrp="1"/>
          </p:cNvSpPr>
          <p:nvPr>
            <p:ph type="subTitle" idx="7"/>
          </p:nvPr>
        </p:nvSpPr>
        <p:spPr>
          <a:xfrm>
            <a:off x="1113050" y="1511845"/>
            <a:ext cx="19782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180" name="Google Shape;180;p27"/>
          <p:cNvSpPr txBox="1">
            <a:spLocks noGrp="1"/>
          </p:cNvSpPr>
          <p:nvPr>
            <p:ph type="subTitle" idx="8"/>
          </p:nvPr>
        </p:nvSpPr>
        <p:spPr>
          <a:xfrm>
            <a:off x="3582898" y="1511845"/>
            <a:ext cx="19782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181" name="Google Shape;181;p27"/>
          <p:cNvSpPr txBox="1">
            <a:spLocks noGrp="1"/>
          </p:cNvSpPr>
          <p:nvPr>
            <p:ph type="subTitle" idx="9"/>
          </p:nvPr>
        </p:nvSpPr>
        <p:spPr>
          <a:xfrm>
            <a:off x="6052747" y="1511845"/>
            <a:ext cx="19782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182" name="Google Shape;182;p27"/>
          <p:cNvSpPr txBox="1">
            <a:spLocks noGrp="1"/>
          </p:cNvSpPr>
          <p:nvPr>
            <p:ph type="subTitle" idx="13"/>
          </p:nvPr>
        </p:nvSpPr>
        <p:spPr>
          <a:xfrm>
            <a:off x="1113050" y="3163775"/>
            <a:ext cx="19782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183" name="Google Shape;183;p27"/>
          <p:cNvSpPr txBox="1">
            <a:spLocks noGrp="1"/>
          </p:cNvSpPr>
          <p:nvPr>
            <p:ph type="subTitle" idx="14"/>
          </p:nvPr>
        </p:nvSpPr>
        <p:spPr>
          <a:xfrm>
            <a:off x="3582898" y="3163775"/>
            <a:ext cx="19782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184" name="Google Shape;184;p27"/>
          <p:cNvSpPr txBox="1">
            <a:spLocks noGrp="1"/>
          </p:cNvSpPr>
          <p:nvPr>
            <p:ph type="subTitle" idx="15"/>
          </p:nvPr>
        </p:nvSpPr>
        <p:spPr>
          <a:xfrm>
            <a:off x="6052747" y="3163775"/>
            <a:ext cx="1978200" cy="5301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algn="ctr"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algn="ctr"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algn="ctr"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algn="ctr"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algn="ctr"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algn="ctr"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algn="ctr"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algn="ctr"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pic>
        <p:nvPicPr>
          <p:cNvPr id="185" name="Google Shape;185;p27"/>
          <p:cNvPicPr preferRelativeResize="0"/>
          <p:nvPr/>
        </p:nvPicPr>
        <p:blipFill rotWithShape="1">
          <a:blip r:embed="rId2">
            <a:alphaModFix/>
          </a:blip>
          <a:srcRect t="12645" b="10572"/>
          <a:stretch/>
        </p:blipFill>
        <p:spPr>
          <a:xfrm rot="5399974">
            <a:off x="-2137712" y="2737961"/>
            <a:ext cx="4010849" cy="2177423"/>
          </a:xfrm>
          <a:prstGeom prst="rect">
            <a:avLst/>
          </a:prstGeom>
          <a:noFill/>
          <a:ln>
            <a:noFill/>
          </a:ln>
        </p:spPr>
      </p:pic>
      <p:pic>
        <p:nvPicPr>
          <p:cNvPr id="186" name="Google Shape;186;p27"/>
          <p:cNvPicPr preferRelativeResize="0"/>
          <p:nvPr/>
        </p:nvPicPr>
        <p:blipFill>
          <a:blip r:embed="rId3">
            <a:alphaModFix/>
          </a:blip>
          <a:stretch>
            <a:fillRect/>
          </a:stretch>
        </p:blipFill>
        <p:spPr>
          <a:xfrm rot="-10799992" flipH="1">
            <a:off x="7934271" y="378238"/>
            <a:ext cx="2014305" cy="215307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4715779" y="644050"/>
            <a:ext cx="3714900" cy="122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29"/>
          <p:cNvSpPr txBox="1">
            <a:spLocks noGrp="1"/>
          </p:cNvSpPr>
          <p:nvPr>
            <p:ph type="subTitle" idx="1"/>
          </p:nvPr>
        </p:nvSpPr>
        <p:spPr>
          <a:xfrm>
            <a:off x="4715775" y="1755975"/>
            <a:ext cx="3714900" cy="10587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9"/>
          <p:cNvSpPr txBox="1"/>
          <p:nvPr/>
        </p:nvSpPr>
        <p:spPr>
          <a:xfrm>
            <a:off x="4716150" y="3473150"/>
            <a:ext cx="3714900" cy="7998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b="1">
                <a:solidFill>
                  <a:schemeClr val="dk1"/>
                </a:solidFill>
                <a:latin typeface="Assistant"/>
                <a:ea typeface="Assistant"/>
                <a:cs typeface="Assistant"/>
                <a:sym typeface="Assistant"/>
              </a:rPr>
              <a:t>CREDITS:</a:t>
            </a:r>
            <a:r>
              <a:rPr lang="en" sz="1200">
                <a:solidFill>
                  <a:schemeClr val="dk1"/>
                </a:solidFill>
                <a:latin typeface="Assistant"/>
                <a:ea typeface="Assistant"/>
                <a:cs typeface="Assistant"/>
                <a:sym typeface="Assistant"/>
              </a:rPr>
              <a:t> This presentation template was created by </a:t>
            </a:r>
            <a:r>
              <a:rPr lang="en" sz="1200" b="1" u="sng">
                <a:solidFill>
                  <a:schemeClr val="dk1"/>
                </a:solidFill>
                <a:latin typeface="Assistant"/>
                <a:ea typeface="Assistant"/>
                <a:cs typeface="Assistant"/>
                <a:sym typeface="Assistan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Assistant"/>
                <a:ea typeface="Assistant"/>
                <a:cs typeface="Assistant"/>
                <a:sym typeface="Assistant"/>
              </a:rPr>
              <a:t>, and includes icons by </a:t>
            </a:r>
            <a:r>
              <a:rPr lang="en" sz="12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dk1"/>
                </a:solidFill>
                <a:latin typeface="Assistant"/>
                <a:ea typeface="Assistant"/>
                <a:cs typeface="Assistant"/>
                <a:sym typeface="Assistant"/>
              </a:rPr>
              <a:t>, and infographics &amp; images by </a:t>
            </a:r>
            <a:r>
              <a:rPr lang="en" sz="12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u="sng">
                <a:solidFill>
                  <a:schemeClr val="dk1"/>
                </a:solidFill>
                <a:latin typeface="Assistant"/>
                <a:ea typeface="Assistant"/>
                <a:cs typeface="Assistant"/>
                <a:sym typeface="Assistant"/>
              </a:rPr>
              <a:t> </a:t>
            </a:r>
            <a:endParaRPr sz="1200" b="1" u="sng">
              <a:solidFill>
                <a:schemeClr val="dk1"/>
              </a:solidFill>
              <a:latin typeface="Assistant"/>
              <a:ea typeface="Assistant"/>
              <a:cs typeface="Assistant"/>
              <a:sym typeface="Assistant"/>
            </a:endParaRPr>
          </a:p>
        </p:txBody>
      </p:sp>
      <p:sp>
        <p:nvSpPr>
          <p:cNvPr id="201" name="Google Shape;201;p29"/>
          <p:cNvSpPr>
            <a:spLocks noGrp="1"/>
          </p:cNvSpPr>
          <p:nvPr>
            <p:ph type="pic" idx="2"/>
          </p:nvPr>
        </p:nvSpPr>
        <p:spPr>
          <a:xfrm>
            <a:off x="1022825" y="446550"/>
            <a:ext cx="3176700" cy="4696800"/>
          </a:xfrm>
          <a:prstGeom prst="round2SameRect">
            <a:avLst>
              <a:gd name="adj1" fmla="val 50000"/>
              <a:gd name="adj2" fmla="val 0"/>
            </a:avLst>
          </a:prstGeom>
          <a:noFill/>
          <a:ln w="9525" cap="flat" cmpd="sng">
            <a:solidFill>
              <a:schemeClr val="dk1"/>
            </a:solidFill>
            <a:prstDash val="solid"/>
            <a:round/>
            <a:headEnd type="none" w="sm" len="sm"/>
            <a:tailEnd type="none" w="sm" len="sm"/>
          </a:ln>
        </p:spPr>
      </p:sp>
      <p:pic>
        <p:nvPicPr>
          <p:cNvPr id="202" name="Google Shape;202;p29"/>
          <p:cNvPicPr preferRelativeResize="0"/>
          <p:nvPr/>
        </p:nvPicPr>
        <p:blipFill>
          <a:blip r:embed="rId5">
            <a:alphaModFix/>
          </a:blip>
          <a:stretch>
            <a:fillRect/>
          </a:stretch>
        </p:blipFill>
        <p:spPr>
          <a:xfrm rot="-3828726">
            <a:off x="-2003546" y="-201727"/>
            <a:ext cx="3583275" cy="3277102"/>
          </a:xfrm>
          <a:prstGeom prst="rect">
            <a:avLst/>
          </a:prstGeom>
          <a:noFill/>
          <a:ln>
            <a:noFill/>
          </a:ln>
        </p:spPr>
      </p:pic>
      <p:pic>
        <p:nvPicPr>
          <p:cNvPr id="203" name="Google Shape;203;p29"/>
          <p:cNvPicPr preferRelativeResize="0"/>
          <p:nvPr/>
        </p:nvPicPr>
        <p:blipFill>
          <a:blip r:embed="rId6">
            <a:alphaModFix/>
          </a:blip>
          <a:stretch>
            <a:fillRect/>
          </a:stretch>
        </p:blipFill>
        <p:spPr>
          <a:xfrm rot="910414" flipH="1">
            <a:off x="8024044" y="3833445"/>
            <a:ext cx="1727763" cy="19856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738725" y="2143500"/>
            <a:ext cx="4692000" cy="16527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26075" y="539500"/>
            <a:ext cx="1304700" cy="9414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738775" y="3796325"/>
            <a:ext cx="4692000" cy="42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a:spLocks noGrp="1"/>
          </p:cNvSpPr>
          <p:nvPr>
            <p:ph type="pic" idx="3"/>
          </p:nvPr>
        </p:nvSpPr>
        <p:spPr>
          <a:xfrm>
            <a:off x="713225" y="539500"/>
            <a:ext cx="2763900" cy="4604100"/>
          </a:xfrm>
          <a:prstGeom prst="round2SameRect">
            <a:avLst>
              <a:gd name="adj1" fmla="val 50000"/>
              <a:gd name="adj2" fmla="val 0"/>
            </a:avLst>
          </a:prstGeom>
          <a:noFill/>
          <a:ln w="9525" cap="flat" cmpd="sng">
            <a:solidFill>
              <a:schemeClr val="dk1"/>
            </a:solidFill>
            <a:prstDash val="solid"/>
            <a:round/>
            <a:headEnd type="none" w="sm" len="sm"/>
            <a:tailEnd type="none" w="sm" len="sm"/>
          </a:ln>
        </p:spPr>
      </p:sp>
      <p:pic>
        <p:nvPicPr>
          <p:cNvPr id="17" name="Google Shape;17;p3"/>
          <p:cNvPicPr preferRelativeResize="0"/>
          <p:nvPr/>
        </p:nvPicPr>
        <p:blipFill>
          <a:blip r:embed="rId2">
            <a:alphaModFix/>
          </a:blip>
          <a:stretch>
            <a:fillRect/>
          </a:stretch>
        </p:blipFill>
        <p:spPr>
          <a:xfrm rot="195077">
            <a:off x="7593602" y="4177982"/>
            <a:ext cx="2518147" cy="1157010"/>
          </a:xfrm>
          <a:prstGeom prst="rect">
            <a:avLst/>
          </a:prstGeom>
          <a:noFill/>
          <a:ln>
            <a:noFill/>
          </a:ln>
        </p:spPr>
      </p:pic>
      <p:pic>
        <p:nvPicPr>
          <p:cNvPr id="18" name="Google Shape;18;p3"/>
          <p:cNvPicPr preferRelativeResize="0"/>
          <p:nvPr/>
        </p:nvPicPr>
        <p:blipFill rotWithShape="1">
          <a:blip r:embed="rId3">
            <a:alphaModFix/>
          </a:blip>
          <a:srcRect l="9168" t="13274" r="17426" b="15317"/>
          <a:stretch/>
        </p:blipFill>
        <p:spPr>
          <a:xfrm>
            <a:off x="-294900" y="4464075"/>
            <a:ext cx="890761" cy="94139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4"/>
        <p:cNvGrpSpPr/>
        <p:nvPr/>
      </p:nvGrpSpPr>
      <p:grpSpPr>
        <a:xfrm>
          <a:off x="0" y="0"/>
          <a:ext cx="0" cy="0"/>
          <a:chOff x="0" y="0"/>
          <a:chExt cx="0" cy="0"/>
        </a:xfrm>
      </p:grpSpPr>
      <p:pic>
        <p:nvPicPr>
          <p:cNvPr id="205" name="Google Shape;205;p30"/>
          <p:cNvPicPr preferRelativeResize="0"/>
          <p:nvPr/>
        </p:nvPicPr>
        <p:blipFill>
          <a:blip r:embed="rId2">
            <a:alphaModFix/>
          </a:blip>
          <a:stretch>
            <a:fillRect/>
          </a:stretch>
        </p:blipFill>
        <p:spPr>
          <a:xfrm flipH="1">
            <a:off x="295788" y="-624776"/>
            <a:ext cx="3737375" cy="1759201"/>
          </a:xfrm>
          <a:prstGeom prst="rect">
            <a:avLst/>
          </a:prstGeom>
          <a:noFill/>
          <a:ln>
            <a:noFill/>
          </a:ln>
        </p:spPr>
      </p:pic>
      <p:pic>
        <p:nvPicPr>
          <p:cNvPr id="206" name="Google Shape;206;p30"/>
          <p:cNvPicPr preferRelativeResize="0"/>
          <p:nvPr/>
        </p:nvPicPr>
        <p:blipFill rotWithShape="1">
          <a:blip r:embed="rId3">
            <a:alphaModFix/>
          </a:blip>
          <a:srcRect t="12645" b="10572"/>
          <a:stretch/>
        </p:blipFill>
        <p:spPr>
          <a:xfrm rot="10799963">
            <a:off x="5089274" y="3689126"/>
            <a:ext cx="4335601" cy="235372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7"/>
        <p:cNvGrpSpPr/>
        <p:nvPr/>
      </p:nvGrpSpPr>
      <p:grpSpPr>
        <a:xfrm>
          <a:off x="0" y="0"/>
          <a:ext cx="0" cy="0"/>
          <a:chOff x="0" y="0"/>
          <a:chExt cx="0" cy="0"/>
        </a:xfrm>
      </p:grpSpPr>
      <p:pic>
        <p:nvPicPr>
          <p:cNvPr id="208" name="Google Shape;208;p31"/>
          <p:cNvPicPr preferRelativeResize="0"/>
          <p:nvPr/>
        </p:nvPicPr>
        <p:blipFill rotWithShape="1">
          <a:blip r:embed="rId2">
            <a:alphaModFix/>
          </a:blip>
          <a:srcRect l="4960" t="4613" r="10821" b="3296"/>
          <a:stretch/>
        </p:blipFill>
        <p:spPr>
          <a:xfrm flipH="1">
            <a:off x="-592898" y="3907486"/>
            <a:ext cx="3531223" cy="2729726"/>
          </a:xfrm>
          <a:prstGeom prst="rect">
            <a:avLst/>
          </a:prstGeom>
          <a:noFill/>
          <a:ln>
            <a:noFill/>
          </a:ln>
        </p:spPr>
      </p:pic>
      <p:pic>
        <p:nvPicPr>
          <p:cNvPr id="209" name="Google Shape;209;p31"/>
          <p:cNvPicPr preferRelativeResize="0"/>
          <p:nvPr/>
        </p:nvPicPr>
        <p:blipFill>
          <a:blip r:embed="rId3">
            <a:alphaModFix/>
          </a:blip>
          <a:stretch>
            <a:fillRect/>
          </a:stretch>
        </p:blipFill>
        <p:spPr>
          <a:xfrm rot="-9463511">
            <a:off x="-623278" y="413561"/>
            <a:ext cx="2014305" cy="2153079"/>
          </a:xfrm>
          <a:prstGeom prst="rect">
            <a:avLst/>
          </a:prstGeom>
          <a:noFill/>
          <a:ln>
            <a:noFill/>
          </a:ln>
        </p:spPr>
      </p:pic>
      <p:pic>
        <p:nvPicPr>
          <p:cNvPr id="210" name="Google Shape;210;p31"/>
          <p:cNvPicPr preferRelativeResize="0"/>
          <p:nvPr/>
        </p:nvPicPr>
        <p:blipFill>
          <a:blip r:embed="rId4">
            <a:alphaModFix/>
          </a:blip>
          <a:stretch>
            <a:fillRect/>
          </a:stretch>
        </p:blipFill>
        <p:spPr>
          <a:xfrm rot="-2699984" flipH="1">
            <a:off x="7464706" y="1632098"/>
            <a:ext cx="3130983" cy="161135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720000" y="1232026"/>
            <a:ext cx="7704000" cy="441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Assistant Light"/>
              <a:buChar char="●"/>
              <a:defRPr/>
            </a:lvl1pPr>
            <a:lvl2pPr marL="914400" lvl="1" indent="-317500" rtl="0">
              <a:lnSpc>
                <a:spcPct val="100000"/>
              </a:lnSpc>
              <a:spcBef>
                <a:spcPts val="0"/>
              </a:spcBef>
              <a:spcAft>
                <a:spcPts val="0"/>
              </a:spcAft>
              <a:buSzPts val="1400"/>
              <a:buFont typeface="Assistant Light"/>
              <a:buChar char="○"/>
              <a:defRPr/>
            </a:lvl2pPr>
            <a:lvl3pPr marL="1371600" lvl="2" indent="-317500" rtl="0">
              <a:lnSpc>
                <a:spcPct val="100000"/>
              </a:lnSpc>
              <a:spcBef>
                <a:spcPts val="0"/>
              </a:spcBef>
              <a:spcAft>
                <a:spcPts val="0"/>
              </a:spcAft>
              <a:buSzPts val="1400"/>
              <a:buFont typeface="Assistant Light"/>
              <a:buChar char="■"/>
              <a:defRPr/>
            </a:lvl3pPr>
            <a:lvl4pPr marL="1828800" lvl="3" indent="-317500" rtl="0">
              <a:lnSpc>
                <a:spcPct val="100000"/>
              </a:lnSpc>
              <a:spcBef>
                <a:spcPts val="0"/>
              </a:spcBef>
              <a:spcAft>
                <a:spcPts val="0"/>
              </a:spcAft>
              <a:buSzPts val="1400"/>
              <a:buFont typeface="Assistant Light"/>
              <a:buChar char="●"/>
              <a:defRPr/>
            </a:lvl4pPr>
            <a:lvl5pPr marL="2286000" lvl="4" indent="-317500" rtl="0">
              <a:lnSpc>
                <a:spcPct val="100000"/>
              </a:lnSpc>
              <a:spcBef>
                <a:spcPts val="0"/>
              </a:spcBef>
              <a:spcAft>
                <a:spcPts val="0"/>
              </a:spcAft>
              <a:buSzPts val="1400"/>
              <a:buFont typeface="Assistant Light"/>
              <a:buChar char="○"/>
              <a:defRPr/>
            </a:lvl5pPr>
            <a:lvl6pPr marL="2743200" lvl="5" indent="-317500" rtl="0">
              <a:lnSpc>
                <a:spcPct val="100000"/>
              </a:lnSpc>
              <a:spcBef>
                <a:spcPts val="0"/>
              </a:spcBef>
              <a:spcAft>
                <a:spcPts val="0"/>
              </a:spcAft>
              <a:buSzPts val="1400"/>
              <a:buFont typeface="Assistant Light"/>
              <a:buChar char="■"/>
              <a:defRPr/>
            </a:lvl6pPr>
            <a:lvl7pPr marL="3200400" lvl="6" indent="-317500" rtl="0">
              <a:lnSpc>
                <a:spcPct val="100000"/>
              </a:lnSpc>
              <a:spcBef>
                <a:spcPts val="0"/>
              </a:spcBef>
              <a:spcAft>
                <a:spcPts val="0"/>
              </a:spcAft>
              <a:buSzPts val="1400"/>
              <a:buFont typeface="Assistant Light"/>
              <a:buChar char="●"/>
              <a:defRPr/>
            </a:lvl7pPr>
            <a:lvl8pPr marL="3657600" lvl="7" indent="-317500" rtl="0">
              <a:lnSpc>
                <a:spcPct val="100000"/>
              </a:lnSpc>
              <a:spcBef>
                <a:spcPts val="0"/>
              </a:spcBef>
              <a:spcAft>
                <a:spcPts val="0"/>
              </a:spcAft>
              <a:buSzPts val="1400"/>
              <a:buFont typeface="Assistant Light"/>
              <a:buChar char="○"/>
              <a:defRPr/>
            </a:lvl8pPr>
            <a:lvl9pPr marL="4114800" lvl="8" indent="-317500" rtl="0">
              <a:lnSpc>
                <a:spcPct val="100000"/>
              </a:lnSpc>
              <a:spcBef>
                <a:spcPts val="0"/>
              </a:spcBef>
              <a:spcAft>
                <a:spcPts val="0"/>
              </a:spcAft>
              <a:buSzPts val="1400"/>
              <a:buFont typeface="Assistant Light"/>
              <a:buChar char="■"/>
              <a:defRPr/>
            </a:lvl9pPr>
          </a:lstStyle>
          <a:p>
            <a:endParaRPr/>
          </a:p>
        </p:txBody>
      </p:sp>
      <p:pic>
        <p:nvPicPr>
          <p:cNvPr id="22" name="Google Shape;22;p4"/>
          <p:cNvPicPr preferRelativeResize="0"/>
          <p:nvPr/>
        </p:nvPicPr>
        <p:blipFill rotWithShape="1">
          <a:blip r:embed="rId2">
            <a:alphaModFix/>
          </a:blip>
          <a:srcRect t="12645" b="10572"/>
          <a:stretch/>
        </p:blipFill>
        <p:spPr>
          <a:xfrm rot="-3927304">
            <a:off x="7177187" y="2195489"/>
            <a:ext cx="4010852" cy="2177421"/>
          </a:xfrm>
          <a:prstGeom prst="rect">
            <a:avLst/>
          </a:prstGeom>
          <a:noFill/>
          <a:ln>
            <a:noFill/>
          </a:ln>
        </p:spPr>
      </p:pic>
      <p:pic>
        <p:nvPicPr>
          <p:cNvPr id="23" name="Google Shape;23;p4"/>
          <p:cNvPicPr preferRelativeResize="0"/>
          <p:nvPr/>
        </p:nvPicPr>
        <p:blipFill rotWithShape="1">
          <a:blip r:embed="rId3">
            <a:alphaModFix/>
          </a:blip>
          <a:srcRect l="16801" t="15443" r="10338" b="11950"/>
          <a:stretch/>
        </p:blipFill>
        <p:spPr>
          <a:xfrm rot="-9859749">
            <a:off x="-513514" y="664521"/>
            <a:ext cx="1087880" cy="117788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4" name="Google Shape;34;p6"/>
          <p:cNvPicPr preferRelativeResize="0"/>
          <p:nvPr/>
        </p:nvPicPr>
        <p:blipFill>
          <a:blip r:embed="rId2">
            <a:alphaModFix/>
          </a:blip>
          <a:stretch>
            <a:fillRect/>
          </a:stretch>
        </p:blipFill>
        <p:spPr>
          <a:xfrm rot="-10637646" flipH="1">
            <a:off x="-717329" y="735310"/>
            <a:ext cx="1848256" cy="1817577"/>
          </a:xfrm>
          <a:prstGeom prst="rect">
            <a:avLst/>
          </a:prstGeom>
          <a:noFill/>
          <a:ln>
            <a:noFill/>
          </a:ln>
        </p:spPr>
      </p:pic>
      <p:pic>
        <p:nvPicPr>
          <p:cNvPr id="35" name="Google Shape;35;p6"/>
          <p:cNvPicPr preferRelativeResize="0"/>
          <p:nvPr/>
        </p:nvPicPr>
        <p:blipFill>
          <a:blip r:embed="rId3">
            <a:alphaModFix/>
          </a:blip>
          <a:stretch>
            <a:fillRect/>
          </a:stretch>
        </p:blipFill>
        <p:spPr>
          <a:xfrm rot="3681322">
            <a:off x="7443480" y="3144812"/>
            <a:ext cx="1960346" cy="22529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9" name="Google Shape;39;p7"/>
          <p:cNvSpPr>
            <a:spLocks noGrp="1"/>
          </p:cNvSpPr>
          <p:nvPr>
            <p:ph type="pic" idx="2"/>
          </p:nvPr>
        </p:nvSpPr>
        <p:spPr>
          <a:xfrm>
            <a:off x="5157625" y="999000"/>
            <a:ext cx="3145500" cy="3145500"/>
          </a:xfrm>
          <a:prstGeom prst="ellipse">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 name="Google Shape;62;p13"/>
          <p:cNvSpPr txBox="1">
            <a:spLocks noGrp="1"/>
          </p:cNvSpPr>
          <p:nvPr>
            <p:ph type="subTitle" idx="1"/>
          </p:nvPr>
        </p:nvSpPr>
        <p:spPr>
          <a:xfrm>
            <a:off x="720000" y="2129300"/>
            <a:ext cx="24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2"/>
          </p:nvPr>
        </p:nvSpPr>
        <p:spPr>
          <a:xfrm>
            <a:off x="3366460" y="2129300"/>
            <a:ext cx="24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3"/>
          <p:cNvSpPr txBox="1">
            <a:spLocks noGrp="1"/>
          </p:cNvSpPr>
          <p:nvPr>
            <p:ph type="subTitle" idx="3"/>
          </p:nvPr>
        </p:nvSpPr>
        <p:spPr>
          <a:xfrm>
            <a:off x="720000" y="3895400"/>
            <a:ext cx="2411100" cy="63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3"/>
          <p:cNvSpPr txBox="1">
            <a:spLocks noGrp="1"/>
          </p:cNvSpPr>
          <p:nvPr>
            <p:ph type="subTitle" idx="4"/>
          </p:nvPr>
        </p:nvSpPr>
        <p:spPr>
          <a:xfrm>
            <a:off x="3366447" y="3895400"/>
            <a:ext cx="2411100" cy="63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5"/>
          </p:nvPr>
        </p:nvSpPr>
        <p:spPr>
          <a:xfrm>
            <a:off x="6012976" y="2129300"/>
            <a:ext cx="241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3"/>
          <p:cNvSpPr txBox="1">
            <a:spLocks noGrp="1"/>
          </p:cNvSpPr>
          <p:nvPr>
            <p:ph type="subTitle" idx="6"/>
          </p:nvPr>
        </p:nvSpPr>
        <p:spPr>
          <a:xfrm>
            <a:off x="6012950" y="3895400"/>
            <a:ext cx="2411100" cy="63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7" hasCustomPrompt="1"/>
          </p:nvPr>
        </p:nvSpPr>
        <p:spPr>
          <a:xfrm>
            <a:off x="720002" y="1273108"/>
            <a:ext cx="734700" cy="4476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8" hasCustomPrompt="1"/>
          </p:nvPr>
        </p:nvSpPr>
        <p:spPr>
          <a:xfrm>
            <a:off x="720002" y="3039191"/>
            <a:ext cx="734700" cy="4476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9" hasCustomPrompt="1"/>
          </p:nvPr>
        </p:nvSpPr>
        <p:spPr>
          <a:xfrm>
            <a:off x="3366465" y="1273108"/>
            <a:ext cx="734700" cy="4476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13" hasCustomPrompt="1"/>
          </p:nvPr>
        </p:nvSpPr>
        <p:spPr>
          <a:xfrm>
            <a:off x="3366465" y="3039191"/>
            <a:ext cx="734700" cy="4476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14" hasCustomPrompt="1"/>
          </p:nvPr>
        </p:nvSpPr>
        <p:spPr>
          <a:xfrm>
            <a:off x="6012977" y="1273108"/>
            <a:ext cx="734700" cy="4476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15" hasCustomPrompt="1"/>
          </p:nvPr>
        </p:nvSpPr>
        <p:spPr>
          <a:xfrm>
            <a:off x="6012977" y="3039191"/>
            <a:ext cx="734700" cy="4476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16"/>
          </p:nvPr>
        </p:nvSpPr>
        <p:spPr>
          <a:xfrm>
            <a:off x="720000" y="1720700"/>
            <a:ext cx="24111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75" name="Google Shape;75;p13"/>
          <p:cNvSpPr txBox="1">
            <a:spLocks noGrp="1"/>
          </p:cNvSpPr>
          <p:nvPr>
            <p:ph type="subTitle" idx="17"/>
          </p:nvPr>
        </p:nvSpPr>
        <p:spPr>
          <a:xfrm>
            <a:off x="3366463" y="1720700"/>
            <a:ext cx="24111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76" name="Google Shape;76;p13"/>
          <p:cNvSpPr txBox="1">
            <a:spLocks noGrp="1"/>
          </p:cNvSpPr>
          <p:nvPr>
            <p:ph type="subTitle" idx="18"/>
          </p:nvPr>
        </p:nvSpPr>
        <p:spPr>
          <a:xfrm>
            <a:off x="6012977" y="1720700"/>
            <a:ext cx="24111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77" name="Google Shape;77;p13"/>
          <p:cNvSpPr txBox="1">
            <a:spLocks noGrp="1"/>
          </p:cNvSpPr>
          <p:nvPr>
            <p:ph type="subTitle" idx="19"/>
          </p:nvPr>
        </p:nvSpPr>
        <p:spPr>
          <a:xfrm>
            <a:off x="720000" y="3486800"/>
            <a:ext cx="24111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78" name="Google Shape;78;p13"/>
          <p:cNvSpPr txBox="1">
            <a:spLocks noGrp="1"/>
          </p:cNvSpPr>
          <p:nvPr>
            <p:ph type="subTitle" idx="20"/>
          </p:nvPr>
        </p:nvSpPr>
        <p:spPr>
          <a:xfrm>
            <a:off x="3366451" y="3486800"/>
            <a:ext cx="24111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sp>
        <p:nvSpPr>
          <p:cNvPr id="79" name="Google Shape;79;p13"/>
          <p:cNvSpPr txBox="1">
            <a:spLocks noGrp="1"/>
          </p:cNvSpPr>
          <p:nvPr>
            <p:ph type="subTitle" idx="21"/>
          </p:nvPr>
        </p:nvSpPr>
        <p:spPr>
          <a:xfrm>
            <a:off x="6012952" y="3486800"/>
            <a:ext cx="24111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arcellus"/>
              <a:buNone/>
              <a:defRPr sz="2000">
                <a:solidFill>
                  <a:schemeClr val="dk1"/>
                </a:solidFill>
                <a:latin typeface="Marcellus"/>
                <a:ea typeface="Marcellus"/>
                <a:cs typeface="Marcellus"/>
                <a:sym typeface="Marcellus"/>
              </a:defRPr>
            </a:lvl1pPr>
            <a:lvl2pPr lvl="1" rtl="0">
              <a:lnSpc>
                <a:spcPct val="100000"/>
              </a:lnSpc>
              <a:spcBef>
                <a:spcPts val="0"/>
              </a:spcBef>
              <a:spcAft>
                <a:spcPts val="0"/>
              </a:spcAft>
              <a:buSzPts val="2000"/>
              <a:buFont typeface="Marcellus"/>
              <a:buNone/>
              <a:defRPr sz="2000">
                <a:latin typeface="Marcellus"/>
                <a:ea typeface="Marcellus"/>
                <a:cs typeface="Marcellus"/>
                <a:sym typeface="Marcellus"/>
              </a:defRPr>
            </a:lvl2pPr>
            <a:lvl3pPr lvl="2" rtl="0">
              <a:lnSpc>
                <a:spcPct val="100000"/>
              </a:lnSpc>
              <a:spcBef>
                <a:spcPts val="0"/>
              </a:spcBef>
              <a:spcAft>
                <a:spcPts val="0"/>
              </a:spcAft>
              <a:buSzPts val="2000"/>
              <a:buFont typeface="Marcellus"/>
              <a:buNone/>
              <a:defRPr sz="2000">
                <a:latin typeface="Marcellus"/>
                <a:ea typeface="Marcellus"/>
                <a:cs typeface="Marcellus"/>
                <a:sym typeface="Marcellus"/>
              </a:defRPr>
            </a:lvl3pPr>
            <a:lvl4pPr lvl="3" rtl="0">
              <a:lnSpc>
                <a:spcPct val="100000"/>
              </a:lnSpc>
              <a:spcBef>
                <a:spcPts val="0"/>
              </a:spcBef>
              <a:spcAft>
                <a:spcPts val="0"/>
              </a:spcAft>
              <a:buSzPts val="2000"/>
              <a:buFont typeface="Marcellus"/>
              <a:buNone/>
              <a:defRPr sz="2000">
                <a:latin typeface="Marcellus"/>
                <a:ea typeface="Marcellus"/>
                <a:cs typeface="Marcellus"/>
                <a:sym typeface="Marcellus"/>
              </a:defRPr>
            </a:lvl4pPr>
            <a:lvl5pPr lvl="4" rtl="0">
              <a:lnSpc>
                <a:spcPct val="100000"/>
              </a:lnSpc>
              <a:spcBef>
                <a:spcPts val="0"/>
              </a:spcBef>
              <a:spcAft>
                <a:spcPts val="0"/>
              </a:spcAft>
              <a:buSzPts val="2000"/>
              <a:buFont typeface="Marcellus"/>
              <a:buNone/>
              <a:defRPr sz="2000">
                <a:latin typeface="Marcellus"/>
                <a:ea typeface="Marcellus"/>
                <a:cs typeface="Marcellus"/>
                <a:sym typeface="Marcellus"/>
              </a:defRPr>
            </a:lvl5pPr>
            <a:lvl6pPr lvl="5" rtl="0">
              <a:lnSpc>
                <a:spcPct val="100000"/>
              </a:lnSpc>
              <a:spcBef>
                <a:spcPts val="0"/>
              </a:spcBef>
              <a:spcAft>
                <a:spcPts val="0"/>
              </a:spcAft>
              <a:buSzPts val="2000"/>
              <a:buFont typeface="Marcellus"/>
              <a:buNone/>
              <a:defRPr sz="2000">
                <a:latin typeface="Marcellus"/>
                <a:ea typeface="Marcellus"/>
                <a:cs typeface="Marcellus"/>
                <a:sym typeface="Marcellus"/>
              </a:defRPr>
            </a:lvl6pPr>
            <a:lvl7pPr lvl="6" rtl="0">
              <a:lnSpc>
                <a:spcPct val="100000"/>
              </a:lnSpc>
              <a:spcBef>
                <a:spcPts val="0"/>
              </a:spcBef>
              <a:spcAft>
                <a:spcPts val="0"/>
              </a:spcAft>
              <a:buSzPts val="2000"/>
              <a:buFont typeface="Marcellus"/>
              <a:buNone/>
              <a:defRPr sz="2000">
                <a:latin typeface="Marcellus"/>
                <a:ea typeface="Marcellus"/>
                <a:cs typeface="Marcellus"/>
                <a:sym typeface="Marcellus"/>
              </a:defRPr>
            </a:lvl7pPr>
            <a:lvl8pPr lvl="7" rtl="0">
              <a:lnSpc>
                <a:spcPct val="100000"/>
              </a:lnSpc>
              <a:spcBef>
                <a:spcPts val="0"/>
              </a:spcBef>
              <a:spcAft>
                <a:spcPts val="0"/>
              </a:spcAft>
              <a:buSzPts val="2000"/>
              <a:buFont typeface="Marcellus"/>
              <a:buNone/>
              <a:defRPr sz="2000">
                <a:latin typeface="Marcellus"/>
                <a:ea typeface="Marcellus"/>
                <a:cs typeface="Marcellus"/>
                <a:sym typeface="Marcellus"/>
              </a:defRPr>
            </a:lvl8pPr>
            <a:lvl9pPr lvl="8" rtl="0">
              <a:lnSpc>
                <a:spcPct val="100000"/>
              </a:lnSpc>
              <a:spcBef>
                <a:spcPts val="0"/>
              </a:spcBef>
              <a:spcAft>
                <a:spcPts val="0"/>
              </a:spcAft>
              <a:buSzPts val="2000"/>
              <a:buFont typeface="Marcellus"/>
              <a:buNone/>
              <a:defRPr sz="2000">
                <a:latin typeface="Marcellus"/>
                <a:ea typeface="Marcellus"/>
                <a:cs typeface="Marcellus"/>
                <a:sym typeface="Marcellus"/>
              </a:defRPr>
            </a:lvl9pPr>
          </a:lstStyle>
          <a:p>
            <a:endParaRPr/>
          </a:p>
        </p:txBody>
      </p:sp>
      <p:pic>
        <p:nvPicPr>
          <p:cNvPr id="80" name="Google Shape;80;p13"/>
          <p:cNvPicPr preferRelativeResize="0"/>
          <p:nvPr/>
        </p:nvPicPr>
        <p:blipFill>
          <a:blip r:embed="rId2">
            <a:alphaModFix/>
          </a:blip>
          <a:stretch>
            <a:fillRect/>
          </a:stretch>
        </p:blipFill>
        <p:spPr>
          <a:xfrm rot="-7220186">
            <a:off x="-601085" y="3896631"/>
            <a:ext cx="2003319" cy="920461"/>
          </a:xfrm>
          <a:prstGeom prst="rect">
            <a:avLst/>
          </a:prstGeom>
          <a:noFill/>
          <a:ln>
            <a:noFill/>
          </a:ln>
        </p:spPr>
      </p:pic>
      <p:pic>
        <p:nvPicPr>
          <p:cNvPr id="81" name="Google Shape;81;p13"/>
          <p:cNvPicPr preferRelativeResize="0"/>
          <p:nvPr/>
        </p:nvPicPr>
        <p:blipFill>
          <a:blip r:embed="rId3">
            <a:alphaModFix/>
          </a:blip>
          <a:stretch>
            <a:fillRect/>
          </a:stretch>
        </p:blipFill>
        <p:spPr>
          <a:xfrm rot="-10665630">
            <a:off x="8229002" y="314423"/>
            <a:ext cx="1960347" cy="22529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4548638" y="3625388"/>
            <a:ext cx="3882300" cy="5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4" name="Google Shape;84;p14"/>
          <p:cNvSpPr txBox="1">
            <a:spLocks noGrp="1"/>
          </p:cNvSpPr>
          <p:nvPr>
            <p:ph type="subTitle" idx="1"/>
          </p:nvPr>
        </p:nvSpPr>
        <p:spPr>
          <a:xfrm>
            <a:off x="4548663" y="1038113"/>
            <a:ext cx="3882300" cy="2537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85" name="Google Shape;85;p14"/>
          <p:cNvSpPr>
            <a:spLocks noGrp="1"/>
          </p:cNvSpPr>
          <p:nvPr>
            <p:ph type="pic" idx="2"/>
          </p:nvPr>
        </p:nvSpPr>
        <p:spPr>
          <a:xfrm>
            <a:off x="713038" y="539500"/>
            <a:ext cx="2829000" cy="4064700"/>
          </a:xfrm>
          <a:prstGeom prst="round2SameRect">
            <a:avLst>
              <a:gd name="adj1" fmla="val 50000"/>
              <a:gd name="adj2" fmla="val 0"/>
            </a:avLst>
          </a:prstGeom>
          <a:noFill/>
          <a:ln w="9525" cap="flat" cmpd="sng">
            <a:solidFill>
              <a:schemeClr val="dk1"/>
            </a:solidFill>
            <a:prstDash val="solid"/>
            <a:round/>
            <a:headEnd type="none" w="sm" len="sm"/>
            <a:tailEnd type="none" w="sm" len="sm"/>
          </a:ln>
        </p:spPr>
      </p:sp>
      <p:pic>
        <p:nvPicPr>
          <p:cNvPr id="86" name="Google Shape;86;p14"/>
          <p:cNvPicPr preferRelativeResize="0"/>
          <p:nvPr/>
        </p:nvPicPr>
        <p:blipFill rotWithShape="1">
          <a:blip r:embed="rId2">
            <a:alphaModFix/>
          </a:blip>
          <a:srcRect t="8070" b="7154"/>
          <a:stretch/>
        </p:blipFill>
        <p:spPr>
          <a:xfrm flipH="1">
            <a:off x="3844700" y="4105600"/>
            <a:ext cx="4586450" cy="1830101"/>
          </a:xfrm>
          <a:prstGeom prst="rect">
            <a:avLst/>
          </a:prstGeom>
          <a:noFill/>
          <a:ln>
            <a:noFill/>
          </a:ln>
        </p:spPr>
      </p:pic>
      <p:pic>
        <p:nvPicPr>
          <p:cNvPr id="87" name="Google Shape;87;p14"/>
          <p:cNvPicPr preferRelativeResize="0"/>
          <p:nvPr/>
        </p:nvPicPr>
        <p:blipFill rotWithShape="1">
          <a:blip r:embed="rId2">
            <a:alphaModFix/>
          </a:blip>
          <a:srcRect t="8070" b="7154"/>
          <a:stretch/>
        </p:blipFill>
        <p:spPr>
          <a:xfrm flipH="1">
            <a:off x="2058073" y="-1033800"/>
            <a:ext cx="4428252" cy="17669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720000" y="1313400"/>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15"/>
          <p:cNvSpPr txBox="1">
            <a:spLocks noGrp="1"/>
          </p:cNvSpPr>
          <p:nvPr>
            <p:ph type="subTitle" idx="1"/>
          </p:nvPr>
        </p:nvSpPr>
        <p:spPr>
          <a:xfrm>
            <a:off x="720000" y="2945388"/>
            <a:ext cx="3594000" cy="88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5"/>
          <p:cNvSpPr>
            <a:spLocks noGrp="1"/>
          </p:cNvSpPr>
          <p:nvPr>
            <p:ph type="pic" idx="2"/>
          </p:nvPr>
        </p:nvSpPr>
        <p:spPr>
          <a:xfrm>
            <a:off x="5078200" y="417600"/>
            <a:ext cx="3229800" cy="4725900"/>
          </a:xfrm>
          <a:prstGeom prst="round2SameRect">
            <a:avLst>
              <a:gd name="adj1" fmla="val 16667"/>
              <a:gd name="adj2" fmla="val 0"/>
            </a:avLst>
          </a:prstGeom>
          <a:noFill/>
          <a:ln w="9525" cap="flat" cmpd="sng">
            <a:solidFill>
              <a:schemeClr val="dk1"/>
            </a:solidFill>
            <a:prstDash val="solid"/>
            <a:round/>
            <a:headEnd type="none" w="sm" len="sm"/>
            <a:tailEnd type="none" w="sm" len="sm"/>
          </a:ln>
        </p:spPr>
      </p:sp>
      <p:pic>
        <p:nvPicPr>
          <p:cNvPr id="92" name="Google Shape;92;p15"/>
          <p:cNvPicPr preferRelativeResize="0"/>
          <p:nvPr/>
        </p:nvPicPr>
        <p:blipFill>
          <a:blip r:embed="rId2">
            <a:alphaModFix/>
          </a:blip>
          <a:stretch>
            <a:fillRect/>
          </a:stretch>
        </p:blipFill>
        <p:spPr>
          <a:xfrm rot="-9900012">
            <a:off x="-565345" y="3844799"/>
            <a:ext cx="3130985" cy="161135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1pPr>
            <a:lvl2pPr lvl="1"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2pPr>
            <a:lvl3pPr lvl="2"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3pPr>
            <a:lvl4pPr lvl="3"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4pPr>
            <a:lvl5pPr lvl="4"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5pPr>
            <a:lvl6pPr lvl="5"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6pPr>
            <a:lvl7pPr lvl="6"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7pPr>
            <a:lvl8pPr lvl="7"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8pPr>
            <a:lvl9pPr lvl="8"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59" r:id="rId7"/>
    <p:sldLayoutId id="2147483660" r:id="rId8"/>
    <p:sldLayoutId id="2147483661"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5" r:id="rId19"/>
    <p:sldLayoutId id="2147483676" r:id="rId20"/>
    <p:sldLayoutId id="2147483677"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hyperlink" Target="https://docs.google.com/spreadsheets/d/1cE9nIp_UvYce_qiiMmQU14xyH_Z579eo3V3X-E7YPvA/cop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6.xml"/><Relationship Id="rId7" Type="http://schemas.openxmlformats.org/officeDocument/2006/relationships/hyperlink" Target="http://bit.ly/33VAFh3" TargetMode="External"/><Relationship Id="rId12"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bit.ly/30B07Gq"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s://bit.ly/3A1uf1Q" TargetMode="External"/><Relationship Id="rId10" Type="http://schemas.openxmlformats.org/officeDocument/2006/relationships/hyperlink" Target="https://storyset.com/?utm_source=slidesgo_template&amp;utm_medium=referral-link&amp;utm_campaign=promo-slide&amp;utm_term=slidesgo&amp;utm_content=storyset" TargetMode="External"/><Relationship Id="rId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9"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5"/>
          <p:cNvPicPr preferRelativeResize="0"/>
          <p:nvPr/>
        </p:nvPicPr>
        <p:blipFill rotWithShape="1">
          <a:blip r:embed="rId3">
            <a:alphaModFix/>
          </a:blip>
          <a:srcRect t="8071" r="8147"/>
          <a:stretch/>
        </p:blipFill>
        <p:spPr>
          <a:xfrm rot="10800000">
            <a:off x="2044399" y="-1433648"/>
            <a:ext cx="4193126" cy="2966948"/>
          </a:xfrm>
          <a:prstGeom prst="rect">
            <a:avLst/>
          </a:prstGeom>
          <a:noFill/>
          <a:ln>
            <a:noFill/>
          </a:ln>
        </p:spPr>
      </p:pic>
      <p:sp>
        <p:nvSpPr>
          <p:cNvPr id="222" name="Google Shape;222;p35"/>
          <p:cNvSpPr txBox="1">
            <a:spLocks noGrp="1"/>
          </p:cNvSpPr>
          <p:nvPr>
            <p:ph type="ctrTitle"/>
          </p:nvPr>
        </p:nvSpPr>
        <p:spPr>
          <a:xfrm>
            <a:off x="713225" y="1212525"/>
            <a:ext cx="4704300" cy="243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Main Philosophers of Existentialism</a:t>
            </a:r>
            <a:endParaRPr/>
          </a:p>
        </p:txBody>
      </p:sp>
      <p:sp>
        <p:nvSpPr>
          <p:cNvPr id="223" name="Google Shape;223;p35"/>
          <p:cNvSpPr txBox="1">
            <a:spLocks noGrp="1"/>
          </p:cNvSpPr>
          <p:nvPr>
            <p:ph type="subTitle" idx="1"/>
          </p:nvPr>
        </p:nvSpPr>
        <p:spPr>
          <a:xfrm>
            <a:off x="713225" y="3651238"/>
            <a:ext cx="43695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pic>
        <p:nvPicPr>
          <p:cNvPr id="225" name="Google Shape;225;p35"/>
          <p:cNvPicPr preferRelativeResize="0"/>
          <p:nvPr/>
        </p:nvPicPr>
        <p:blipFill>
          <a:blip r:embed="rId4">
            <a:alphaModFix/>
          </a:blip>
          <a:stretch>
            <a:fillRect/>
          </a:stretch>
        </p:blipFill>
        <p:spPr>
          <a:xfrm rot="-2005602">
            <a:off x="-6649" y="3928994"/>
            <a:ext cx="1960349" cy="2252985"/>
          </a:xfrm>
          <a:prstGeom prst="rect">
            <a:avLst/>
          </a:prstGeom>
          <a:noFill/>
          <a:ln>
            <a:noFill/>
          </a:ln>
        </p:spPr>
      </p:pic>
      <p:pic>
        <p:nvPicPr>
          <p:cNvPr id="226" name="Google Shape;226;p35"/>
          <p:cNvPicPr preferRelativeResize="0"/>
          <p:nvPr/>
        </p:nvPicPr>
        <p:blipFill>
          <a:blip r:embed="rId5">
            <a:alphaModFix/>
          </a:blip>
          <a:stretch>
            <a:fillRect/>
          </a:stretch>
        </p:blipFill>
        <p:spPr>
          <a:xfrm rot="795324">
            <a:off x="7340592" y="2547356"/>
            <a:ext cx="2953044" cy="1356837"/>
          </a:xfrm>
          <a:prstGeom prst="rect">
            <a:avLst/>
          </a:prstGeom>
          <a:noFill/>
          <a:ln>
            <a:noFill/>
          </a:ln>
        </p:spPr>
      </p:pic>
      <p:sp>
        <p:nvSpPr>
          <p:cNvPr id="2" name="Рисунок 1"/>
          <p:cNvSpPr>
            <a:spLocks noGrp="1"/>
          </p:cNvSpPr>
          <p:nvPr>
            <p:ph type="pic" idx="2"/>
          </p:nvPr>
        </p:nvSpPr>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5"/>
          <p:cNvSpPr txBox="1">
            <a:spLocks noGrp="1"/>
          </p:cNvSpPr>
          <p:nvPr>
            <p:ph type="subTitle" idx="2"/>
          </p:nvPr>
        </p:nvSpPr>
        <p:spPr>
          <a:xfrm>
            <a:off x="3584398" y="1965747"/>
            <a:ext cx="1975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389" name="Google Shape;389;p45"/>
          <p:cNvSpPr txBox="1">
            <a:spLocks noGrp="1"/>
          </p:cNvSpPr>
          <p:nvPr>
            <p:ph type="subTitle" idx="5"/>
          </p:nvPr>
        </p:nvSpPr>
        <p:spPr>
          <a:xfrm>
            <a:off x="6054247" y="1965747"/>
            <a:ext cx="1975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390" name="Google Shape;39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themes of existentialism</a:t>
            </a:r>
            <a:endParaRPr/>
          </a:p>
        </p:txBody>
      </p:sp>
      <p:sp>
        <p:nvSpPr>
          <p:cNvPr id="391" name="Google Shape;391;p45"/>
          <p:cNvSpPr txBox="1">
            <a:spLocks noGrp="1"/>
          </p:cNvSpPr>
          <p:nvPr>
            <p:ph type="subTitle" idx="1"/>
          </p:nvPr>
        </p:nvSpPr>
        <p:spPr>
          <a:xfrm>
            <a:off x="1114550" y="1965747"/>
            <a:ext cx="1975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92" name="Google Shape;392;p45"/>
          <p:cNvSpPr txBox="1">
            <a:spLocks noGrp="1"/>
          </p:cNvSpPr>
          <p:nvPr>
            <p:ph type="subTitle" idx="3"/>
          </p:nvPr>
        </p:nvSpPr>
        <p:spPr>
          <a:xfrm>
            <a:off x="1114550" y="3617673"/>
            <a:ext cx="1975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93" name="Google Shape;393;p45"/>
          <p:cNvSpPr txBox="1">
            <a:spLocks noGrp="1"/>
          </p:cNvSpPr>
          <p:nvPr>
            <p:ph type="subTitle" idx="4"/>
          </p:nvPr>
        </p:nvSpPr>
        <p:spPr>
          <a:xfrm>
            <a:off x="3584398" y="3617673"/>
            <a:ext cx="1975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with several rings</a:t>
            </a:r>
            <a:endParaRPr/>
          </a:p>
        </p:txBody>
      </p:sp>
      <p:sp>
        <p:nvSpPr>
          <p:cNvPr id="394" name="Google Shape;394;p45"/>
          <p:cNvSpPr txBox="1">
            <a:spLocks noGrp="1"/>
          </p:cNvSpPr>
          <p:nvPr>
            <p:ph type="subTitle" idx="6"/>
          </p:nvPr>
        </p:nvSpPr>
        <p:spPr>
          <a:xfrm>
            <a:off x="6054247" y="3617673"/>
            <a:ext cx="1975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395" name="Google Shape;395;p45"/>
          <p:cNvSpPr txBox="1">
            <a:spLocks noGrp="1"/>
          </p:cNvSpPr>
          <p:nvPr>
            <p:ph type="subTitle" idx="7"/>
          </p:nvPr>
        </p:nvSpPr>
        <p:spPr>
          <a:xfrm>
            <a:off x="1113050" y="1511845"/>
            <a:ext cx="19782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Alienation</a:t>
            </a:r>
            <a:endParaRPr/>
          </a:p>
        </p:txBody>
      </p:sp>
      <p:sp>
        <p:nvSpPr>
          <p:cNvPr id="396" name="Google Shape;396;p45"/>
          <p:cNvSpPr txBox="1">
            <a:spLocks noGrp="1"/>
          </p:cNvSpPr>
          <p:nvPr>
            <p:ph type="subTitle" idx="8"/>
          </p:nvPr>
        </p:nvSpPr>
        <p:spPr>
          <a:xfrm>
            <a:off x="3582898" y="1511845"/>
            <a:ext cx="19782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Anxiety</a:t>
            </a:r>
            <a:endParaRPr/>
          </a:p>
        </p:txBody>
      </p:sp>
      <p:sp>
        <p:nvSpPr>
          <p:cNvPr id="397" name="Google Shape;397;p45"/>
          <p:cNvSpPr txBox="1">
            <a:spLocks noGrp="1"/>
          </p:cNvSpPr>
          <p:nvPr>
            <p:ph type="subTitle" idx="9"/>
          </p:nvPr>
        </p:nvSpPr>
        <p:spPr>
          <a:xfrm>
            <a:off x="6052747" y="1511845"/>
            <a:ext cx="19782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Freedom</a:t>
            </a:r>
            <a:endParaRPr/>
          </a:p>
        </p:txBody>
      </p:sp>
      <p:sp>
        <p:nvSpPr>
          <p:cNvPr id="398" name="Google Shape;398;p45"/>
          <p:cNvSpPr txBox="1">
            <a:spLocks noGrp="1"/>
          </p:cNvSpPr>
          <p:nvPr>
            <p:ph type="subTitle" idx="13"/>
          </p:nvPr>
        </p:nvSpPr>
        <p:spPr>
          <a:xfrm>
            <a:off x="1113050" y="3163775"/>
            <a:ext cx="19782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Authenticity</a:t>
            </a:r>
            <a:endParaRPr/>
          </a:p>
        </p:txBody>
      </p:sp>
      <p:sp>
        <p:nvSpPr>
          <p:cNvPr id="399" name="Google Shape;399;p45"/>
          <p:cNvSpPr txBox="1">
            <a:spLocks noGrp="1"/>
          </p:cNvSpPr>
          <p:nvPr>
            <p:ph type="subTitle" idx="14"/>
          </p:nvPr>
        </p:nvSpPr>
        <p:spPr>
          <a:xfrm>
            <a:off x="3582898" y="3163775"/>
            <a:ext cx="19782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Absurdity</a:t>
            </a:r>
            <a:endParaRPr/>
          </a:p>
        </p:txBody>
      </p:sp>
      <p:sp>
        <p:nvSpPr>
          <p:cNvPr id="400" name="Google Shape;400;p45"/>
          <p:cNvSpPr txBox="1">
            <a:spLocks noGrp="1"/>
          </p:cNvSpPr>
          <p:nvPr>
            <p:ph type="subTitle" idx="15"/>
          </p:nvPr>
        </p:nvSpPr>
        <p:spPr>
          <a:xfrm>
            <a:off x="6052747" y="3163775"/>
            <a:ext cx="19782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Death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7"/>
          <p:cNvSpPr txBox="1">
            <a:spLocks noGrp="1"/>
          </p:cNvSpPr>
          <p:nvPr>
            <p:ph type="subTitle" idx="1"/>
          </p:nvPr>
        </p:nvSpPr>
        <p:spPr>
          <a:xfrm>
            <a:off x="4548663" y="1038113"/>
            <a:ext cx="3882300" cy="253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413" name="Google Shape;413;p47"/>
          <p:cNvSpPr txBox="1">
            <a:spLocks noGrp="1"/>
          </p:cNvSpPr>
          <p:nvPr>
            <p:ph type="title"/>
          </p:nvPr>
        </p:nvSpPr>
        <p:spPr>
          <a:xfrm>
            <a:off x="4548638" y="3625388"/>
            <a:ext cx="3882300" cy="5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pic>
        <p:nvPicPr>
          <p:cNvPr id="414" name="Google Shape;414;p47"/>
          <p:cNvPicPr preferRelativeResize="0">
            <a:picLocks noGrp="1"/>
          </p:cNvPicPr>
          <p:nvPr>
            <p:ph type="pic" idx="2"/>
          </p:nvPr>
        </p:nvPicPr>
        <p:blipFill rotWithShape="1">
          <a:blip r:embed="rId3">
            <a:alphaModFix/>
          </a:blip>
          <a:srcRect l="17253" r="13147"/>
          <a:stretch/>
        </p:blipFill>
        <p:spPr>
          <a:xfrm>
            <a:off x="713038" y="539500"/>
            <a:ext cx="2829000" cy="4064700"/>
          </a:xfrm>
          <a:prstGeom prst="round2SameRect">
            <a:avLst>
              <a:gd name="adj1" fmla="val 16667"/>
              <a:gd name="adj2" fmla="val 0"/>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49"/>
          <p:cNvPicPr preferRelativeResize="0">
            <a:picLocks noGrp="1"/>
          </p:cNvPicPr>
          <p:nvPr>
            <p:ph type="pic" idx="2"/>
          </p:nvPr>
        </p:nvPicPr>
        <p:blipFill rotWithShape="1">
          <a:blip r:embed="rId3">
            <a:alphaModFix/>
          </a:blip>
          <a:srcRect l="13871" t="1212" r="18230" b="-566"/>
          <a:stretch/>
        </p:blipFill>
        <p:spPr>
          <a:xfrm>
            <a:off x="5078200" y="417600"/>
            <a:ext cx="3229800" cy="4725900"/>
          </a:xfrm>
          <a:prstGeom prst="round2SameRect">
            <a:avLst>
              <a:gd name="adj1" fmla="val 50000"/>
              <a:gd name="adj2" fmla="val 0"/>
            </a:avLst>
          </a:prstGeom>
        </p:spPr>
      </p:pic>
      <p:sp>
        <p:nvSpPr>
          <p:cNvPr id="428" name="Google Shape;428;p49"/>
          <p:cNvSpPr txBox="1">
            <a:spLocks noGrp="1"/>
          </p:cNvSpPr>
          <p:nvPr>
            <p:ph type="title"/>
          </p:nvPr>
        </p:nvSpPr>
        <p:spPr>
          <a:xfrm>
            <a:off x="720000" y="1313400"/>
            <a:ext cx="3594000" cy="163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pictures always reinforces the concept</a:t>
            </a:r>
            <a:endParaRPr/>
          </a:p>
        </p:txBody>
      </p:sp>
      <p:sp>
        <p:nvSpPr>
          <p:cNvPr id="429" name="Google Shape;429;p49"/>
          <p:cNvSpPr txBox="1">
            <a:spLocks noGrp="1"/>
          </p:cNvSpPr>
          <p:nvPr>
            <p:ph type="subTitle" idx="1"/>
          </p:nvPr>
        </p:nvSpPr>
        <p:spPr>
          <a:xfrm>
            <a:off x="720000" y="2945388"/>
            <a:ext cx="3594000" cy="8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430" name="Google Shape;430;p49"/>
          <p:cNvPicPr preferRelativeResize="0"/>
          <p:nvPr/>
        </p:nvPicPr>
        <p:blipFill rotWithShape="1">
          <a:blip r:embed="rId4">
            <a:alphaModFix/>
          </a:blip>
          <a:srcRect t="13020" b="7101"/>
          <a:stretch/>
        </p:blipFill>
        <p:spPr>
          <a:xfrm flipH="1">
            <a:off x="1517627" y="-638475"/>
            <a:ext cx="3116723" cy="167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Existentialism core principles </a:t>
            </a:r>
            <a:endParaRPr/>
          </a:p>
        </p:txBody>
      </p:sp>
      <p:sp>
        <p:nvSpPr>
          <p:cNvPr id="455" name="Google Shape;455;p52"/>
          <p:cNvSpPr txBox="1"/>
          <p:nvPr/>
        </p:nvSpPr>
        <p:spPr>
          <a:xfrm>
            <a:off x="902500" y="3707600"/>
            <a:ext cx="2250900" cy="82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Mercury is the closest planet to the Sun and the smallest of them all</a:t>
            </a:r>
            <a:endParaRPr>
              <a:solidFill>
                <a:schemeClr val="dk1"/>
              </a:solidFill>
              <a:latin typeface="Assistant"/>
              <a:ea typeface="Assistant"/>
              <a:cs typeface="Assistant"/>
              <a:sym typeface="Assistant"/>
            </a:endParaRPr>
          </a:p>
        </p:txBody>
      </p:sp>
      <p:sp>
        <p:nvSpPr>
          <p:cNvPr id="456" name="Google Shape;456;p52"/>
          <p:cNvSpPr txBox="1"/>
          <p:nvPr/>
        </p:nvSpPr>
        <p:spPr>
          <a:xfrm>
            <a:off x="902500" y="3253700"/>
            <a:ext cx="2250900" cy="530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a:solidFill>
                  <a:schemeClr val="dk1"/>
                </a:solidFill>
                <a:latin typeface="Marcellus"/>
                <a:ea typeface="Marcellus"/>
                <a:cs typeface="Marcellus"/>
                <a:sym typeface="Marcellus"/>
              </a:rPr>
              <a:t>Phenomenology</a:t>
            </a:r>
            <a:endParaRPr sz="2000">
              <a:solidFill>
                <a:schemeClr val="dk1"/>
              </a:solidFill>
              <a:latin typeface="Marcellus"/>
              <a:ea typeface="Marcellus"/>
              <a:cs typeface="Marcellus"/>
              <a:sym typeface="Marcellus"/>
            </a:endParaRPr>
          </a:p>
        </p:txBody>
      </p:sp>
      <p:sp>
        <p:nvSpPr>
          <p:cNvPr id="457" name="Google Shape;457;p52"/>
          <p:cNvSpPr txBox="1"/>
          <p:nvPr/>
        </p:nvSpPr>
        <p:spPr>
          <a:xfrm>
            <a:off x="3446560" y="3707600"/>
            <a:ext cx="2250900" cy="82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Venus has a beautiful name and is the second planet from the Sun</a:t>
            </a:r>
            <a:endParaRPr>
              <a:solidFill>
                <a:schemeClr val="dk1"/>
              </a:solidFill>
              <a:latin typeface="Assistant"/>
              <a:ea typeface="Assistant"/>
              <a:cs typeface="Assistant"/>
              <a:sym typeface="Assistant"/>
            </a:endParaRPr>
          </a:p>
        </p:txBody>
      </p:sp>
      <p:sp>
        <p:nvSpPr>
          <p:cNvPr id="458" name="Google Shape;458;p52"/>
          <p:cNvSpPr txBox="1"/>
          <p:nvPr/>
        </p:nvSpPr>
        <p:spPr>
          <a:xfrm>
            <a:off x="3446560" y="3253700"/>
            <a:ext cx="2250900" cy="530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a:solidFill>
                  <a:schemeClr val="dk1"/>
                </a:solidFill>
                <a:latin typeface="Marcellus"/>
                <a:ea typeface="Marcellus"/>
                <a:cs typeface="Marcellus"/>
                <a:sym typeface="Marcellus"/>
              </a:rPr>
              <a:t>Freedom</a:t>
            </a:r>
            <a:endParaRPr sz="2000">
              <a:solidFill>
                <a:schemeClr val="dk1"/>
              </a:solidFill>
              <a:latin typeface="Marcellus"/>
              <a:ea typeface="Marcellus"/>
              <a:cs typeface="Marcellus"/>
              <a:sym typeface="Marcellus"/>
            </a:endParaRPr>
          </a:p>
        </p:txBody>
      </p:sp>
      <p:sp>
        <p:nvSpPr>
          <p:cNvPr id="459" name="Google Shape;459;p52"/>
          <p:cNvSpPr txBox="1"/>
          <p:nvPr/>
        </p:nvSpPr>
        <p:spPr>
          <a:xfrm>
            <a:off x="5990594" y="3707600"/>
            <a:ext cx="2250900" cy="82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Despite being red, Mars is actually a cold place. It’s full of iron oxide dust</a:t>
            </a:r>
            <a:endParaRPr>
              <a:solidFill>
                <a:schemeClr val="dk1"/>
              </a:solidFill>
              <a:latin typeface="Assistant"/>
              <a:ea typeface="Assistant"/>
              <a:cs typeface="Assistant"/>
              <a:sym typeface="Assistant"/>
            </a:endParaRPr>
          </a:p>
        </p:txBody>
      </p:sp>
      <p:sp>
        <p:nvSpPr>
          <p:cNvPr id="460" name="Google Shape;460;p52"/>
          <p:cNvSpPr txBox="1"/>
          <p:nvPr/>
        </p:nvSpPr>
        <p:spPr>
          <a:xfrm>
            <a:off x="5990594" y="3253700"/>
            <a:ext cx="2250900" cy="530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a:solidFill>
                  <a:schemeClr val="dk1"/>
                </a:solidFill>
                <a:latin typeface="Marcellus"/>
                <a:ea typeface="Marcellus"/>
                <a:cs typeface="Marcellus"/>
                <a:sym typeface="Marcellus"/>
              </a:rPr>
              <a:t>Authenticity</a:t>
            </a:r>
            <a:endParaRPr sz="2000">
              <a:solidFill>
                <a:schemeClr val="dk1"/>
              </a:solidFill>
              <a:latin typeface="Marcellus"/>
              <a:ea typeface="Marcellus"/>
              <a:cs typeface="Marcellus"/>
              <a:sym typeface="Marcellus"/>
            </a:endParaRPr>
          </a:p>
        </p:txBody>
      </p:sp>
      <p:sp>
        <p:nvSpPr>
          <p:cNvPr id="461" name="Google Shape;461;p52"/>
          <p:cNvSpPr txBox="1"/>
          <p:nvPr/>
        </p:nvSpPr>
        <p:spPr>
          <a:xfrm>
            <a:off x="3872625" y="1287638"/>
            <a:ext cx="1397700" cy="60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dk1"/>
                </a:solidFill>
                <a:latin typeface="Marcellus"/>
                <a:ea typeface="Marcellus"/>
                <a:cs typeface="Marcellus"/>
                <a:sym typeface="Marcellus"/>
              </a:rPr>
              <a:t>75%</a:t>
            </a:r>
            <a:endParaRPr sz="3000">
              <a:solidFill>
                <a:schemeClr val="dk1"/>
              </a:solidFill>
              <a:latin typeface="Marcellus"/>
              <a:ea typeface="Marcellus"/>
              <a:cs typeface="Marcellus"/>
              <a:sym typeface="Marcellus"/>
            </a:endParaRPr>
          </a:p>
        </p:txBody>
      </p:sp>
      <p:sp>
        <p:nvSpPr>
          <p:cNvPr id="462" name="Google Shape;462;p52"/>
          <p:cNvSpPr txBox="1"/>
          <p:nvPr/>
        </p:nvSpPr>
        <p:spPr>
          <a:xfrm>
            <a:off x="6417200" y="1287638"/>
            <a:ext cx="1397700" cy="60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dk1"/>
                </a:solidFill>
                <a:latin typeface="Marcellus"/>
                <a:ea typeface="Marcellus"/>
                <a:cs typeface="Marcellus"/>
                <a:sym typeface="Marcellus"/>
              </a:rPr>
              <a:t>30%</a:t>
            </a:r>
            <a:endParaRPr sz="3000">
              <a:solidFill>
                <a:schemeClr val="dk1"/>
              </a:solidFill>
              <a:latin typeface="Marcellus"/>
              <a:ea typeface="Marcellus"/>
              <a:cs typeface="Marcellus"/>
              <a:sym typeface="Marcellus"/>
            </a:endParaRPr>
          </a:p>
        </p:txBody>
      </p:sp>
      <p:sp>
        <p:nvSpPr>
          <p:cNvPr id="463" name="Google Shape;463;p52"/>
          <p:cNvSpPr txBox="1"/>
          <p:nvPr/>
        </p:nvSpPr>
        <p:spPr>
          <a:xfrm>
            <a:off x="1326850" y="1287638"/>
            <a:ext cx="1398900" cy="60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dk1"/>
                </a:solidFill>
                <a:latin typeface="Marcellus"/>
                <a:ea typeface="Marcellus"/>
                <a:cs typeface="Marcellus"/>
                <a:sym typeface="Marcellus"/>
              </a:rPr>
              <a:t>40%</a:t>
            </a:r>
            <a:endParaRPr sz="3000">
              <a:solidFill>
                <a:schemeClr val="dk1"/>
              </a:solidFill>
              <a:latin typeface="Marcellus"/>
              <a:ea typeface="Marcellus"/>
              <a:cs typeface="Marcellus"/>
              <a:sym typeface="Marcellus"/>
            </a:endParaRPr>
          </a:p>
        </p:txBody>
      </p:sp>
      <p:sp>
        <p:nvSpPr>
          <p:cNvPr id="464" name="Google Shape;464;p52"/>
          <p:cNvSpPr/>
          <p:nvPr/>
        </p:nvSpPr>
        <p:spPr>
          <a:xfrm>
            <a:off x="1451073" y="1997238"/>
            <a:ext cx="1148100" cy="1148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465" name="Google Shape;465;p52"/>
          <p:cNvSpPr/>
          <p:nvPr/>
        </p:nvSpPr>
        <p:spPr>
          <a:xfrm>
            <a:off x="1450088" y="1997238"/>
            <a:ext cx="1149000" cy="1149000"/>
          </a:xfrm>
          <a:prstGeom prst="pie">
            <a:avLst>
              <a:gd name="adj1" fmla="val 16201984"/>
              <a:gd name="adj2" fmla="val 337972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466" name="Google Shape;466;p52"/>
          <p:cNvSpPr/>
          <p:nvPr/>
        </p:nvSpPr>
        <p:spPr>
          <a:xfrm>
            <a:off x="3997961" y="1997213"/>
            <a:ext cx="1148100" cy="1148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467" name="Google Shape;467;p52"/>
          <p:cNvSpPr/>
          <p:nvPr/>
        </p:nvSpPr>
        <p:spPr>
          <a:xfrm>
            <a:off x="3996975" y="1997213"/>
            <a:ext cx="1149000" cy="1149000"/>
          </a:xfrm>
          <a:prstGeom prst="pie">
            <a:avLst>
              <a:gd name="adj1" fmla="val 16201984"/>
              <a:gd name="adj2" fmla="val 1074829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468" name="Google Shape;468;p52"/>
          <p:cNvSpPr/>
          <p:nvPr/>
        </p:nvSpPr>
        <p:spPr>
          <a:xfrm>
            <a:off x="6545811" y="1997213"/>
            <a:ext cx="1148100" cy="1148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469" name="Google Shape;469;p52"/>
          <p:cNvSpPr/>
          <p:nvPr/>
        </p:nvSpPr>
        <p:spPr>
          <a:xfrm>
            <a:off x="6544825" y="1997213"/>
            <a:ext cx="1149000" cy="1149000"/>
          </a:xfrm>
          <a:prstGeom prst="pie">
            <a:avLst>
              <a:gd name="adj1" fmla="val 16201984"/>
              <a:gd name="adj2" fmla="val 180411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and where did existentialism start?</a:t>
            </a:r>
            <a:endParaRPr/>
          </a:p>
        </p:txBody>
      </p:sp>
      <p:grpSp>
        <p:nvGrpSpPr>
          <p:cNvPr id="512" name="Google Shape;512;p56"/>
          <p:cNvGrpSpPr/>
          <p:nvPr/>
        </p:nvGrpSpPr>
        <p:grpSpPr>
          <a:xfrm>
            <a:off x="895267" y="1688795"/>
            <a:ext cx="4424412" cy="2356666"/>
            <a:chOff x="233350" y="949250"/>
            <a:chExt cx="7137300" cy="3802300"/>
          </a:xfrm>
        </p:grpSpPr>
        <p:sp>
          <p:nvSpPr>
            <p:cNvPr id="513" name="Google Shape;513;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56"/>
          <p:cNvSpPr/>
          <p:nvPr/>
        </p:nvSpPr>
        <p:spPr>
          <a:xfrm>
            <a:off x="2533962" y="1819000"/>
            <a:ext cx="889200" cy="889200"/>
          </a:xfrm>
          <a:prstGeom prst="ellipse">
            <a:avLst/>
          </a:prstGeom>
          <a:solidFill>
            <a:srgbClr val="191919">
              <a:alpha val="113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6"/>
          <p:cNvSpPr txBox="1"/>
          <p:nvPr/>
        </p:nvSpPr>
        <p:spPr>
          <a:xfrm>
            <a:off x="6181869" y="1934805"/>
            <a:ext cx="2064000" cy="889200"/>
          </a:xfrm>
          <a:prstGeom prst="rect">
            <a:avLst/>
          </a:prstGeom>
          <a:solidFill>
            <a:srgbClr val="191919">
              <a:alpha val="11360"/>
            </a:srgbClr>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Mercury is the closest planet to the Sun and the smallest of them all</a:t>
            </a:r>
            <a:endParaRPr>
              <a:solidFill>
                <a:schemeClr val="dk1"/>
              </a:solidFill>
              <a:latin typeface="Assistant"/>
              <a:ea typeface="Assistant"/>
              <a:cs typeface="Assistant"/>
              <a:sym typeface="Assistant"/>
            </a:endParaRPr>
          </a:p>
        </p:txBody>
      </p:sp>
      <p:sp>
        <p:nvSpPr>
          <p:cNvPr id="566" name="Google Shape;566;p56"/>
          <p:cNvSpPr txBox="1"/>
          <p:nvPr/>
        </p:nvSpPr>
        <p:spPr>
          <a:xfrm>
            <a:off x="6183300" y="3407652"/>
            <a:ext cx="2064000" cy="88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Despite being red, Mars is actually a cold place. It’s full of iron oxide dust</a:t>
            </a:r>
            <a:endParaRPr>
              <a:solidFill>
                <a:schemeClr val="dk1"/>
              </a:solidFill>
              <a:latin typeface="Assistant"/>
              <a:ea typeface="Assistant"/>
              <a:cs typeface="Assistant"/>
              <a:sym typeface="Assistant"/>
            </a:endParaRPr>
          </a:p>
        </p:txBody>
      </p:sp>
      <p:sp>
        <p:nvSpPr>
          <p:cNvPr id="567" name="Google Shape;567;p56"/>
          <p:cNvSpPr txBox="1"/>
          <p:nvPr/>
        </p:nvSpPr>
        <p:spPr>
          <a:xfrm>
            <a:off x="6180300" y="1404700"/>
            <a:ext cx="2067000" cy="530100"/>
          </a:xfrm>
          <a:prstGeom prst="rect">
            <a:avLst/>
          </a:prstGeom>
          <a:solidFill>
            <a:srgbClr val="191919">
              <a:alpha val="11360"/>
            </a:srgbClr>
          </a:solid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100">
                <a:solidFill>
                  <a:schemeClr val="dk1"/>
                </a:solidFill>
                <a:latin typeface="Marcellus"/>
                <a:ea typeface="Marcellus"/>
                <a:cs typeface="Marcellus"/>
                <a:sym typeface="Marcellus"/>
              </a:rPr>
              <a:t>19th Century</a:t>
            </a:r>
            <a:endParaRPr sz="2100">
              <a:solidFill>
                <a:schemeClr val="dk1"/>
              </a:solidFill>
              <a:latin typeface="Marcellus"/>
              <a:ea typeface="Marcellus"/>
              <a:cs typeface="Marcellus"/>
              <a:sym typeface="Marcellus"/>
            </a:endParaRPr>
          </a:p>
        </p:txBody>
      </p:sp>
      <p:sp>
        <p:nvSpPr>
          <p:cNvPr id="568" name="Google Shape;568;p56"/>
          <p:cNvSpPr txBox="1"/>
          <p:nvPr/>
        </p:nvSpPr>
        <p:spPr>
          <a:xfrm>
            <a:off x="6181731" y="2982302"/>
            <a:ext cx="2067000" cy="530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100">
                <a:solidFill>
                  <a:schemeClr val="dk1"/>
                </a:solidFill>
                <a:latin typeface="Marcellus"/>
                <a:ea typeface="Marcellus"/>
                <a:cs typeface="Marcellus"/>
                <a:sym typeface="Marcellus"/>
              </a:rPr>
              <a:t>France</a:t>
            </a:r>
            <a:endParaRPr sz="2100">
              <a:solidFill>
                <a:schemeClr val="dk1"/>
              </a:solidFill>
              <a:latin typeface="Marcellus"/>
              <a:ea typeface="Marcellus"/>
              <a:cs typeface="Marcellus"/>
              <a:sym typeface="Marcellus"/>
            </a:endParaRPr>
          </a:p>
        </p:txBody>
      </p:sp>
      <p:cxnSp>
        <p:nvCxnSpPr>
          <p:cNvPr id="569" name="Google Shape;569;p56"/>
          <p:cNvCxnSpPr>
            <a:stCxn id="568" idx="1"/>
            <a:endCxn id="564" idx="6"/>
          </p:cNvCxnSpPr>
          <p:nvPr/>
        </p:nvCxnSpPr>
        <p:spPr>
          <a:xfrm rot="10800000">
            <a:off x="3423231" y="2263652"/>
            <a:ext cx="2758500" cy="983700"/>
          </a:xfrm>
          <a:prstGeom prst="curvedConnector3">
            <a:avLst>
              <a:gd name="adj1" fmla="val 5000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History of Existentialism</a:t>
            </a:r>
            <a:endParaRPr/>
          </a:p>
        </p:txBody>
      </p:sp>
      <p:cxnSp>
        <p:nvCxnSpPr>
          <p:cNvPr id="575" name="Google Shape;575;p57"/>
          <p:cNvCxnSpPr/>
          <p:nvPr/>
        </p:nvCxnSpPr>
        <p:spPr>
          <a:xfrm>
            <a:off x="711750" y="3002000"/>
            <a:ext cx="7720500" cy="0"/>
          </a:xfrm>
          <a:prstGeom prst="straightConnector1">
            <a:avLst/>
          </a:prstGeom>
          <a:noFill/>
          <a:ln w="9525" cap="flat" cmpd="sng">
            <a:solidFill>
              <a:schemeClr val="dk1"/>
            </a:solidFill>
            <a:prstDash val="solid"/>
            <a:round/>
            <a:headEnd type="oval" w="med" len="med"/>
            <a:tailEnd type="oval" w="med" len="med"/>
          </a:ln>
        </p:spPr>
      </p:cxnSp>
      <p:sp>
        <p:nvSpPr>
          <p:cNvPr id="576" name="Google Shape;576;p57"/>
          <p:cNvSpPr txBox="1"/>
          <p:nvPr/>
        </p:nvSpPr>
        <p:spPr>
          <a:xfrm>
            <a:off x="726712" y="3938600"/>
            <a:ext cx="1467600" cy="66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ssistant"/>
                <a:ea typeface="Assistant"/>
                <a:cs typeface="Assistant"/>
                <a:sym typeface="Assistant"/>
              </a:rPr>
              <a:t>Mercury is a small planet</a:t>
            </a:r>
            <a:endParaRPr>
              <a:solidFill>
                <a:schemeClr val="dk1"/>
              </a:solidFill>
              <a:latin typeface="Assistant"/>
              <a:ea typeface="Assistant"/>
              <a:cs typeface="Assistant"/>
              <a:sym typeface="Assistant"/>
            </a:endParaRPr>
          </a:p>
        </p:txBody>
      </p:sp>
      <p:sp>
        <p:nvSpPr>
          <p:cNvPr id="577" name="Google Shape;577;p57"/>
          <p:cNvSpPr txBox="1"/>
          <p:nvPr/>
        </p:nvSpPr>
        <p:spPr>
          <a:xfrm>
            <a:off x="725598" y="1987400"/>
            <a:ext cx="1469700" cy="53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1"/>
                </a:solidFill>
                <a:latin typeface="Marcellus"/>
                <a:ea typeface="Marcellus"/>
                <a:cs typeface="Marcellus"/>
                <a:sym typeface="Marcellus"/>
              </a:rPr>
              <a:t>1810</a:t>
            </a:r>
            <a:endParaRPr sz="2100">
              <a:solidFill>
                <a:schemeClr val="dk1"/>
              </a:solidFill>
              <a:latin typeface="Marcellus"/>
              <a:ea typeface="Marcellus"/>
              <a:cs typeface="Marcellus"/>
              <a:sym typeface="Marcellus"/>
            </a:endParaRPr>
          </a:p>
        </p:txBody>
      </p:sp>
      <p:cxnSp>
        <p:nvCxnSpPr>
          <p:cNvPr id="578" name="Google Shape;578;p57"/>
          <p:cNvCxnSpPr>
            <a:stCxn id="577" idx="2"/>
          </p:cNvCxnSpPr>
          <p:nvPr/>
        </p:nvCxnSpPr>
        <p:spPr>
          <a:xfrm>
            <a:off x="1460448" y="2517500"/>
            <a:ext cx="0" cy="891000"/>
          </a:xfrm>
          <a:prstGeom prst="straightConnector1">
            <a:avLst/>
          </a:prstGeom>
          <a:noFill/>
          <a:ln w="9525" cap="flat" cmpd="sng">
            <a:solidFill>
              <a:schemeClr val="dk1"/>
            </a:solidFill>
            <a:prstDash val="solid"/>
            <a:round/>
            <a:headEnd type="none" w="med" len="med"/>
            <a:tailEnd type="oval" w="med" len="med"/>
          </a:ln>
        </p:spPr>
      </p:cxnSp>
      <p:sp>
        <p:nvSpPr>
          <p:cNvPr id="579" name="Google Shape;579;p57"/>
          <p:cNvSpPr txBox="1"/>
          <p:nvPr/>
        </p:nvSpPr>
        <p:spPr>
          <a:xfrm>
            <a:off x="725598" y="3408502"/>
            <a:ext cx="1469700" cy="53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1"/>
                </a:solidFill>
                <a:latin typeface="Marcellus"/>
                <a:ea typeface="Marcellus"/>
                <a:cs typeface="Marcellus"/>
                <a:sym typeface="Marcellus"/>
              </a:rPr>
              <a:t>Mercury</a:t>
            </a:r>
            <a:endParaRPr sz="2100">
              <a:solidFill>
                <a:schemeClr val="dk1"/>
              </a:solidFill>
              <a:latin typeface="Marcellus"/>
              <a:ea typeface="Marcellus"/>
              <a:cs typeface="Marcellus"/>
              <a:sym typeface="Marcellus"/>
            </a:endParaRPr>
          </a:p>
        </p:txBody>
      </p:sp>
      <p:sp>
        <p:nvSpPr>
          <p:cNvPr id="580" name="Google Shape;580;p57"/>
          <p:cNvSpPr txBox="1"/>
          <p:nvPr/>
        </p:nvSpPr>
        <p:spPr>
          <a:xfrm>
            <a:off x="2282498" y="1852100"/>
            <a:ext cx="1467600" cy="66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ssistant"/>
                <a:ea typeface="Assistant"/>
                <a:cs typeface="Assistant"/>
                <a:sym typeface="Assistant"/>
              </a:rPr>
              <a:t>Earth is the planet with life</a:t>
            </a:r>
            <a:endParaRPr>
              <a:solidFill>
                <a:schemeClr val="dk1"/>
              </a:solidFill>
              <a:latin typeface="Assistant"/>
              <a:ea typeface="Assistant"/>
              <a:cs typeface="Assistant"/>
              <a:sym typeface="Assistant"/>
            </a:endParaRPr>
          </a:p>
        </p:txBody>
      </p:sp>
      <p:sp>
        <p:nvSpPr>
          <p:cNvPr id="581" name="Google Shape;581;p57"/>
          <p:cNvSpPr txBox="1"/>
          <p:nvPr/>
        </p:nvSpPr>
        <p:spPr>
          <a:xfrm>
            <a:off x="2281384" y="3408500"/>
            <a:ext cx="1469700" cy="53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1"/>
                </a:solidFill>
                <a:latin typeface="Marcellus"/>
                <a:ea typeface="Marcellus"/>
                <a:cs typeface="Marcellus"/>
                <a:sym typeface="Marcellus"/>
              </a:rPr>
              <a:t>1850</a:t>
            </a:r>
            <a:endParaRPr sz="2100">
              <a:solidFill>
                <a:schemeClr val="dk1"/>
              </a:solidFill>
              <a:latin typeface="Marcellus"/>
              <a:ea typeface="Marcellus"/>
              <a:cs typeface="Marcellus"/>
              <a:sym typeface="Marcellus"/>
            </a:endParaRPr>
          </a:p>
        </p:txBody>
      </p:sp>
      <p:cxnSp>
        <p:nvCxnSpPr>
          <p:cNvPr id="582" name="Google Shape;582;p57"/>
          <p:cNvCxnSpPr>
            <a:stCxn id="580" idx="2"/>
            <a:endCxn id="581" idx="0"/>
          </p:cNvCxnSpPr>
          <p:nvPr/>
        </p:nvCxnSpPr>
        <p:spPr>
          <a:xfrm>
            <a:off x="3016298" y="2517500"/>
            <a:ext cx="0" cy="891000"/>
          </a:xfrm>
          <a:prstGeom prst="straightConnector1">
            <a:avLst/>
          </a:prstGeom>
          <a:noFill/>
          <a:ln w="9525" cap="flat" cmpd="sng">
            <a:solidFill>
              <a:schemeClr val="dk1"/>
            </a:solidFill>
            <a:prstDash val="solid"/>
            <a:round/>
            <a:headEnd type="oval" w="med" len="med"/>
            <a:tailEnd type="none" w="med" len="med"/>
          </a:ln>
        </p:spPr>
      </p:cxnSp>
      <p:sp>
        <p:nvSpPr>
          <p:cNvPr id="583" name="Google Shape;583;p57"/>
          <p:cNvSpPr txBox="1"/>
          <p:nvPr/>
        </p:nvSpPr>
        <p:spPr>
          <a:xfrm>
            <a:off x="2281384" y="1322002"/>
            <a:ext cx="1469700" cy="53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1"/>
                </a:solidFill>
                <a:latin typeface="Marcellus"/>
                <a:ea typeface="Marcellus"/>
                <a:cs typeface="Marcellus"/>
                <a:sym typeface="Marcellus"/>
              </a:rPr>
              <a:t>Earth</a:t>
            </a:r>
            <a:endParaRPr sz="2100">
              <a:solidFill>
                <a:schemeClr val="dk1"/>
              </a:solidFill>
              <a:latin typeface="Marcellus"/>
              <a:ea typeface="Marcellus"/>
              <a:cs typeface="Marcellus"/>
              <a:sym typeface="Marcellus"/>
            </a:endParaRPr>
          </a:p>
        </p:txBody>
      </p:sp>
      <p:sp>
        <p:nvSpPr>
          <p:cNvPr id="584" name="Google Shape;584;p57"/>
          <p:cNvSpPr txBox="1"/>
          <p:nvPr/>
        </p:nvSpPr>
        <p:spPr>
          <a:xfrm>
            <a:off x="3838272" y="3938600"/>
            <a:ext cx="1467600" cy="66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ssistant"/>
                <a:ea typeface="Assistant"/>
                <a:cs typeface="Assistant"/>
                <a:sym typeface="Assistant"/>
              </a:rPr>
              <a:t>Mars was named after a god</a:t>
            </a:r>
            <a:endParaRPr>
              <a:solidFill>
                <a:schemeClr val="dk1"/>
              </a:solidFill>
              <a:latin typeface="Assistant"/>
              <a:ea typeface="Assistant"/>
              <a:cs typeface="Assistant"/>
              <a:sym typeface="Assistant"/>
            </a:endParaRPr>
          </a:p>
        </p:txBody>
      </p:sp>
      <p:sp>
        <p:nvSpPr>
          <p:cNvPr id="585" name="Google Shape;585;p57"/>
          <p:cNvSpPr txBox="1"/>
          <p:nvPr/>
        </p:nvSpPr>
        <p:spPr>
          <a:xfrm>
            <a:off x="3837720" y="1987400"/>
            <a:ext cx="1469700" cy="53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1"/>
                </a:solidFill>
                <a:latin typeface="Marcellus"/>
                <a:ea typeface="Marcellus"/>
                <a:cs typeface="Marcellus"/>
                <a:sym typeface="Marcellus"/>
              </a:rPr>
              <a:t>1920</a:t>
            </a:r>
            <a:endParaRPr sz="2100">
              <a:solidFill>
                <a:schemeClr val="dk1"/>
              </a:solidFill>
              <a:latin typeface="Marcellus"/>
              <a:ea typeface="Marcellus"/>
              <a:cs typeface="Marcellus"/>
              <a:sym typeface="Marcellus"/>
            </a:endParaRPr>
          </a:p>
        </p:txBody>
      </p:sp>
      <p:cxnSp>
        <p:nvCxnSpPr>
          <p:cNvPr id="586" name="Google Shape;586;p57"/>
          <p:cNvCxnSpPr>
            <a:stCxn id="585" idx="2"/>
            <a:endCxn id="587" idx="0"/>
          </p:cNvCxnSpPr>
          <p:nvPr/>
        </p:nvCxnSpPr>
        <p:spPr>
          <a:xfrm flipH="1">
            <a:off x="4571970" y="2517500"/>
            <a:ext cx="600" cy="891000"/>
          </a:xfrm>
          <a:prstGeom prst="straightConnector1">
            <a:avLst/>
          </a:prstGeom>
          <a:noFill/>
          <a:ln w="9525" cap="flat" cmpd="sng">
            <a:solidFill>
              <a:schemeClr val="dk1"/>
            </a:solidFill>
            <a:prstDash val="solid"/>
            <a:round/>
            <a:headEnd type="none" w="med" len="med"/>
            <a:tailEnd type="oval" w="med" len="med"/>
          </a:ln>
        </p:spPr>
      </p:cxnSp>
      <p:sp>
        <p:nvSpPr>
          <p:cNvPr id="587" name="Google Shape;587;p57"/>
          <p:cNvSpPr txBox="1"/>
          <p:nvPr/>
        </p:nvSpPr>
        <p:spPr>
          <a:xfrm>
            <a:off x="3837158" y="3408502"/>
            <a:ext cx="1469700" cy="53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1"/>
                </a:solidFill>
                <a:latin typeface="Marcellus"/>
                <a:ea typeface="Marcellus"/>
                <a:cs typeface="Marcellus"/>
                <a:sym typeface="Marcellus"/>
              </a:rPr>
              <a:t>Mars</a:t>
            </a:r>
            <a:endParaRPr sz="2100">
              <a:solidFill>
                <a:schemeClr val="dk1"/>
              </a:solidFill>
              <a:latin typeface="Marcellus"/>
              <a:ea typeface="Marcellus"/>
              <a:cs typeface="Marcellus"/>
              <a:sym typeface="Marcellus"/>
            </a:endParaRPr>
          </a:p>
        </p:txBody>
      </p:sp>
      <p:sp>
        <p:nvSpPr>
          <p:cNvPr id="588" name="Google Shape;588;p57"/>
          <p:cNvSpPr txBox="1"/>
          <p:nvPr/>
        </p:nvSpPr>
        <p:spPr>
          <a:xfrm>
            <a:off x="6949816" y="3938600"/>
            <a:ext cx="1467600" cy="66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ssistant"/>
                <a:ea typeface="Assistant"/>
                <a:cs typeface="Assistant"/>
                <a:sym typeface="Assistant"/>
              </a:rPr>
              <a:t>Saturn has several rings</a:t>
            </a:r>
            <a:endParaRPr>
              <a:solidFill>
                <a:schemeClr val="dk1"/>
              </a:solidFill>
              <a:latin typeface="Assistant"/>
              <a:ea typeface="Assistant"/>
              <a:cs typeface="Assistant"/>
              <a:sym typeface="Assistant"/>
            </a:endParaRPr>
          </a:p>
        </p:txBody>
      </p:sp>
      <p:sp>
        <p:nvSpPr>
          <p:cNvPr id="589" name="Google Shape;589;p57"/>
          <p:cNvSpPr txBox="1"/>
          <p:nvPr/>
        </p:nvSpPr>
        <p:spPr>
          <a:xfrm>
            <a:off x="6948702" y="1987400"/>
            <a:ext cx="1469700" cy="53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1"/>
                </a:solidFill>
                <a:latin typeface="Marcellus"/>
                <a:ea typeface="Marcellus"/>
                <a:cs typeface="Marcellus"/>
                <a:sym typeface="Marcellus"/>
              </a:rPr>
              <a:t>1960</a:t>
            </a:r>
            <a:endParaRPr sz="2100">
              <a:solidFill>
                <a:schemeClr val="dk1"/>
              </a:solidFill>
              <a:latin typeface="Marcellus"/>
              <a:ea typeface="Marcellus"/>
              <a:cs typeface="Marcellus"/>
              <a:sym typeface="Marcellus"/>
            </a:endParaRPr>
          </a:p>
        </p:txBody>
      </p:sp>
      <p:cxnSp>
        <p:nvCxnSpPr>
          <p:cNvPr id="590" name="Google Shape;590;p57"/>
          <p:cNvCxnSpPr>
            <a:stCxn id="589" idx="2"/>
          </p:cNvCxnSpPr>
          <p:nvPr/>
        </p:nvCxnSpPr>
        <p:spPr>
          <a:xfrm>
            <a:off x="7683552" y="2517500"/>
            <a:ext cx="0" cy="891000"/>
          </a:xfrm>
          <a:prstGeom prst="straightConnector1">
            <a:avLst/>
          </a:prstGeom>
          <a:noFill/>
          <a:ln w="9525" cap="flat" cmpd="sng">
            <a:solidFill>
              <a:schemeClr val="dk1"/>
            </a:solidFill>
            <a:prstDash val="solid"/>
            <a:round/>
            <a:headEnd type="none" w="med" len="med"/>
            <a:tailEnd type="oval" w="med" len="med"/>
          </a:ln>
        </p:spPr>
      </p:cxnSp>
      <p:sp>
        <p:nvSpPr>
          <p:cNvPr id="591" name="Google Shape;591;p57"/>
          <p:cNvSpPr txBox="1"/>
          <p:nvPr/>
        </p:nvSpPr>
        <p:spPr>
          <a:xfrm>
            <a:off x="6948702" y="3408502"/>
            <a:ext cx="1469700" cy="53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1"/>
                </a:solidFill>
                <a:latin typeface="Marcellus"/>
                <a:ea typeface="Marcellus"/>
                <a:cs typeface="Marcellus"/>
                <a:sym typeface="Marcellus"/>
              </a:rPr>
              <a:t>Saturn</a:t>
            </a:r>
            <a:endParaRPr sz="2100">
              <a:solidFill>
                <a:schemeClr val="dk1"/>
              </a:solidFill>
              <a:latin typeface="Marcellus"/>
              <a:ea typeface="Marcellus"/>
              <a:cs typeface="Marcellus"/>
              <a:sym typeface="Marcellus"/>
            </a:endParaRPr>
          </a:p>
        </p:txBody>
      </p:sp>
      <p:sp>
        <p:nvSpPr>
          <p:cNvPr id="592" name="Google Shape;592;p57"/>
          <p:cNvSpPr txBox="1"/>
          <p:nvPr/>
        </p:nvSpPr>
        <p:spPr>
          <a:xfrm>
            <a:off x="5396161" y="1852100"/>
            <a:ext cx="1467600" cy="66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ssistant"/>
                <a:ea typeface="Assistant"/>
                <a:cs typeface="Assistant"/>
                <a:sym typeface="Assistant"/>
              </a:rPr>
              <a:t>Jupiter is a huge gas giant</a:t>
            </a:r>
            <a:endParaRPr>
              <a:solidFill>
                <a:schemeClr val="dk1"/>
              </a:solidFill>
              <a:latin typeface="Assistant"/>
              <a:ea typeface="Assistant"/>
              <a:cs typeface="Assistant"/>
              <a:sym typeface="Assistant"/>
            </a:endParaRPr>
          </a:p>
        </p:txBody>
      </p:sp>
      <p:sp>
        <p:nvSpPr>
          <p:cNvPr id="593" name="Google Shape;593;p57"/>
          <p:cNvSpPr txBox="1"/>
          <p:nvPr/>
        </p:nvSpPr>
        <p:spPr>
          <a:xfrm>
            <a:off x="5395047" y="3408500"/>
            <a:ext cx="1469700" cy="53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1"/>
                </a:solidFill>
                <a:latin typeface="Marcellus"/>
                <a:ea typeface="Marcellus"/>
                <a:cs typeface="Marcellus"/>
                <a:sym typeface="Marcellus"/>
              </a:rPr>
              <a:t>1940</a:t>
            </a:r>
            <a:endParaRPr sz="2100">
              <a:solidFill>
                <a:schemeClr val="dk1"/>
              </a:solidFill>
              <a:latin typeface="Marcellus"/>
              <a:ea typeface="Marcellus"/>
              <a:cs typeface="Marcellus"/>
              <a:sym typeface="Marcellus"/>
            </a:endParaRPr>
          </a:p>
        </p:txBody>
      </p:sp>
      <p:cxnSp>
        <p:nvCxnSpPr>
          <p:cNvPr id="594" name="Google Shape;594;p57"/>
          <p:cNvCxnSpPr>
            <a:stCxn id="592" idx="2"/>
            <a:endCxn id="593" idx="0"/>
          </p:cNvCxnSpPr>
          <p:nvPr/>
        </p:nvCxnSpPr>
        <p:spPr>
          <a:xfrm>
            <a:off x="6129961" y="2517500"/>
            <a:ext cx="0" cy="891000"/>
          </a:xfrm>
          <a:prstGeom prst="straightConnector1">
            <a:avLst/>
          </a:prstGeom>
          <a:noFill/>
          <a:ln w="9525" cap="flat" cmpd="sng">
            <a:solidFill>
              <a:schemeClr val="dk1"/>
            </a:solidFill>
            <a:prstDash val="solid"/>
            <a:round/>
            <a:headEnd type="oval" w="med" len="med"/>
            <a:tailEnd type="none" w="med" len="med"/>
          </a:ln>
        </p:spPr>
      </p:cxnSp>
      <p:sp>
        <p:nvSpPr>
          <p:cNvPr id="595" name="Google Shape;595;p57"/>
          <p:cNvSpPr txBox="1"/>
          <p:nvPr/>
        </p:nvSpPr>
        <p:spPr>
          <a:xfrm>
            <a:off x="5395047" y="1322002"/>
            <a:ext cx="1469700" cy="53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1"/>
                </a:solidFill>
                <a:latin typeface="Marcellus"/>
                <a:ea typeface="Marcellus"/>
                <a:cs typeface="Marcellus"/>
                <a:sym typeface="Marcellus"/>
              </a:rPr>
              <a:t>Jupiter</a:t>
            </a:r>
            <a:endParaRPr sz="2100">
              <a:solidFill>
                <a:schemeClr val="dk1"/>
              </a:solidFill>
              <a:latin typeface="Marcellus"/>
              <a:ea typeface="Marcellus"/>
              <a:cs typeface="Marcellus"/>
              <a:sym typeface="Marcellu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Diagram of existence dimensions</a:t>
            </a:r>
            <a:endParaRPr/>
          </a:p>
          <a:p>
            <a:pPr marL="0" lvl="0" indent="0" algn="l" rtl="0">
              <a:spcBef>
                <a:spcPts val="0"/>
              </a:spcBef>
              <a:spcAft>
                <a:spcPts val="0"/>
              </a:spcAft>
              <a:buNone/>
            </a:pPr>
            <a:endParaRPr/>
          </a:p>
        </p:txBody>
      </p:sp>
      <p:sp>
        <p:nvSpPr>
          <p:cNvPr id="601" name="Google Shape;601;p58"/>
          <p:cNvSpPr txBox="1"/>
          <p:nvPr/>
        </p:nvSpPr>
        <p:spPr>
          <a:xfrm>
            <a:off x="951875" y="15445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Marcellus"/>
                <a:ea typeface="Marcellus"/>
                <a:cs typeface="Marcellus"/>
                <a:sym typeface="Marcellus"/>
              </a:rPr>
              <a:t>Spiritual</a:t>
            </a:r>
            <a:endParaRPr sz="2000">
              <a:solidFill>
                <a:schemeClr val="dk1"/>
              </a:solidFill>
              <a:latin typeface="Marcellus"/>
              <a:ea typeface="Marcellus"/>
              <a:cs typeface="Marcellus"/>
              <a:sym typeface="Marcellus"/>
            </a:endParaRPr>
          </a:p>
        </p:txBody>
      </p:sp>
      <p:sp>
        <p:nvSpPr>
          <p:cNvPr id="602" name="Google Shape;602;p58"/>
          <p:cNvSpPr txBox="1"/>
          <p:nvPr/>
        </p:nvSpPr>
        <p:spPr>
          <a:xfrm>
            <a:off x="951875" y="23160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Marcellus"/>
                <a:ea typeface="Marcellus"/>
                <a:cs typeface="Marcellus"/>
                <a:sym typeface="Marcellus"/>
              </a:rPr>
              <a:t>Personal</a:t>
            </a:r>
            <a:endParaRPr sz="2000">
              <a:solidFill>
                <a:schemeClr val="dk1"/>
              </a:solidFill>
              <a:latin typeface="Marcellus"/>
              <a:ea typeface="Marcellus"/>
              <a:cs typeface="Marcellus"/>
              <a:sym typeface="Marcellus"/>
            </a:endParaRPr>
          </a:p>
        </p:txBody>
      </p:sp>
      <p:sp>
        <p:nvSpPr>
          <p:cNvPr id="603" name="Google Shape;603;p58"/>
          <p:cNvSpPr txBox="1"/>
          <p:nvPr/>
        </p:nvSpPr>
        <p:spPr>
          <a:xfrm>
            <a:off x="951875" y="30875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Marcellus"/>
                <a:ea typeface="Marcellus"/>
                <a:cs typeface="Marcellus"/>
                <a:sym typeface="Marcellus"/>
              </a:rPr>
              <a:t>Social</a:t>
            </a:r>
            <a:endParaRPr sz="2000">
              <a:solidFill>
                <a:schemeClr val="dk1"/>
              </a:solidFill>
              <a:latin typeface="Marcellus"/>
              <a:ea typeface="Marcellus"/>
              <a:cs typeface="Marcellus"/>
              <a:sym typeface="Marcellus"/>
            </a:endParaRPr>
          </a:p>
        </p:txBody>
      </p:sp>
      <p:sp>
        <p:nvSpPr>
          <p:cNvPr id="604" name="Google Shape;604;p58"/>
          <p:cNvSpPr txBox="1"/>
          <p:nvPr/>
        </p:nvSpPr>
        <p:spPr>
          <a:xfrm>
            <a:off x="951875" y="38590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Marcellus"/>
                <a:ea typeface="Marcellus"/>
                <a:cs typeface="Marcellus"/>
                <a:sym typeface="Marcellus"/>
              </a:rPr>
              <a:t>Physical</a:t>
            </a:r>
            <a:endParaRPr sz="2000">
              <a:solidFill>
                <a:schemeClr val="dk1"/>
              </a:solidFill>
              <a:latin typeface="Marcellus"/>
              <a:ea typeface="Marcellus"/>
              <a:cs typeface="Marcellus"/>
              <a:sym typeface="Marcellus"/>
            </a:endParaRPr>
          </a:p>
        </p:txBody>
      </p:sp>
      <p:sp>
        <p:nvSpPr>
          <p:cNvPr id="605" name="Google Shape;605;p58"/>
          <p:cNvSpPr txBox="1"/>
          <p:nvPr/>
        </p:nvSpPr>
        <p:spPr>
          <a:xfrm>
            <a:off x="3592050" y="15445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1"/>
                </a:solidFill>
                <a:latin typeface="Assistant"/>
                <a:ea typeface="Assistant"/>
                <a:cs typeface="Assistant"/>
                <a:sym typeface="Assistant"/>
              </a:rPr>
              <a:t>Good / evil</a:t>
            </a:r>
            <a:endParaRPr b="1">
              <a:solidFill>
                <a:schemeClr val="dk1"/>
              </a:solidFill>
              <a:latin typeface="Assistant"/>
              <a:ea typeface="Assistant"/>
              <a:cs typeface="Assistant"/>
              <a:sym typeface="Assistant"/>
            </a:endParaRPr>
          </a:p>
        </p:txBody>
      </p:sp>
      <p:sp>
        <p:nvSpPr>
          <p:cNvPr id="606" name="Google Shape;606;p58"/>
          <p:cNvSpPr txBox="1"/>
          <p:nvPr/>
        </p:nvSpPr>
        <p:spPr>
          <a:xfrm>
            <a:off x="3592050" y="23160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1"/>
                </a:solidFill>
                <a:latin typeface="Assistant"/>
                <a:ea typeface="Assistant"/>
                <a:cs typeface="Assistant"/>
                <a:sym typeface="Assistant"/>
              </a:rPr>
              <a:t>Strength/weakness</a:t>
            </a:r>
            <a:endParaRPr b="1">
              <a:solidFill>
                <a:schemeClr val="dk1"/>
              </a:solidFill>
              <a:latin typeface="Assistant"/>
              <a:ea typeface="Assistant"/>
              <a:cs typeface="Assistant"/>
              <a:sym typeface="Assistant"/>
            </a:endParaRPr>
          </a:p>
        </p:txBody>
      </p:sp>
      <p:sp>
        <p:nvSpPr>
          <p:cNvPr id="607" name="Google Shape;607;p58"/>
          <p:cNvSpPr txBox="1"/>
          <p:nvPr/>
        </p:nvSpPr>
        <p:spPr>
          <a:xfrm>
            <a:off x="3592050" y="30875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1"/>
                </a:solidFill>
                <a:latin typeface="Assistant"/>
                <a:ea typeface="Assistant"/>
                <a:cs typeface="Assistant"/>
                <a:sym typeface="Assistant"/>
              </a:rPr>
              <a:t>Life / death</a:t>
            </a:r>
            <a:endParaRPr b="1">
              <a:solidFill>
                <a:schemeClr val="dk1"/>
              </a:solidFill>
              <a:latin typeface="Assistant"/>
              <a:ea typeface="Assistant"/>
              <a:cs typeface="Assistant"/>
              <a:sym typeface="Assistant"/>
            </a:endParaRPr>
          </a:p>
        </p:txBody>
      </p:sp>
      <p:sp>
        <p:nvSpPr>
          <p:cNvPr id="608" name="Google Shape;608;p58"/>
          <p:cNvSpPr txBox="1"/>
          <p:nvPr/>
        </p:nvSpPr>
        <p:spPr>
          <a:xfrm>
            <a:off x="3592050" y="38590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1"/>
                </a:solidFill>
                <a:latin typeface="Assistant"/>
                <a:ea typeface="Assistant"/>
                <a:cs typeface="Assistant"/>
                <a:sym typeface="Assistant"/>
              </a:rPr>
              <a:t>Love / hate</a:t>
            </a:r>
            <a:endParaRPr b="1">
              <a:solidFill>
                <a:schemeClr val="dk1"/>
              </a:solidFill>
              <a:latin typeface="Assistant"/>
              <a:ea typeface="Assistant"/>
              <a:cs typeface="Assistant"/>
              <a:sym typeface="Assistant"/>
            </a:endParaRPr>
          </a:p>
        </p:txBody>
      </p:sp>
      <p:sp>
        <p:nvSpPr>
          <p:cNvPr id="609" name="Google Shape;609;p58"/>
          <p:cNvSpPr txBox="1"/>
          <p:nvPr/>
        </p:nvSpPr>
        <p:spPr>
          <a:xfrm>
            <a:off x="6232225" y="15445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Mars is actually a very cold place</a:t>
            </a:r>
            <a:endParaRPr b="1">
              <a:solidFill>
                <a:schemeClr val="dk1"/>
              </a:solidFill>
              <a:latin typeface="Assistant"/>
              <a:ea typeface="Assistant"/>
              <a:cs typeface="Assistant"/>
              <a:sym typeface="Assistant"/>
            </a:endParaRPr>
          </a:p>
        </p:txBody>
      </p:sp>
      <p:sp>
        <p:nvSpPr>
          <p:cNvPr id="610" name="Google Shape;610;p58"/>
          <p:cNvSpPr txBox="1"/>
          <p:nvPr/>
        </p:nvSpPr>
        <p:spPr>
          <a:xfrm>
            <a:off x="6232225" y="23160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Mercury is the closest planet to the Sun</a:t>
            </a:r>
            <a:endParaRPr b="1">
              <a:solidFill>
                <a:schemeClr val="dk1"/>
              </a:solidFill>
              <a:latin typeface="Assistant"/>
              <a:ea typeface="Assistant"/>
              <a:cs typeface="Assistant"/>
              <a:sym typeface="Assistant"/>
            </a:endParaRPr>
          </a:p>
        </p:txBody>
      </p:sp>
      <p:sp>
        <p:nvSpPr>
          <p:cNvPr id="611" name="Google Shape;611;p58"/>
          <p:cNvSpPr txBox="1"/>
          <p:nvPr/>
        </p:nvSpPr>
        <p:spPr>
          <a:xfrm>
            <a:off x="6232225" y="30875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Jupiter is the biggest planet of them all</a:t>
            </a:r>
            <a:endParaRPr b="1">
              <a:solidFill>
                <a:schemeClr val="dk1"/>
              </a:solidFill>
              <a:latin typeface="Assistant"/>
              <a:ea typeface="Assistant"/>
              <a:cs typeface="Assistant"/>
              <a:sym typeface="Assistant"/>
            </a:endParaRPr>
          </a:p>
        </p:txBody>
      </p:sp>
      <p:sp>
        <p:nvSpPr>
          <p:cNvPr id="612" name="Google Shape;612;p58"/>
          <p:cNvSpPr txBox="1"/>
          <p:nvPr/>
        </p:nvSpPr>
        <p:spPr>
          <a:xfrm>
            <a:off x="6232225" y="3859000"/>
            <a:ext cx="19599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Saturn is a gas giant with several rings</a:t>
            </a:r>
            <a:endParaRPr b="1">
              <a:solidFill>
                <a:schemeClr val="dk1"/>
              </a:solidFill>
              <a:latin typeface="Assistant"/>
              <a:ea typeface="Assistant"/>
              <a:cs typeface="Assistant"/>
              <a:sym typeface="Assistant"/>
            </a:endParaRPr>
          </a:p>
        </p:txBody>
      </p:sp>
      <p:cxnSp>
        <p:nvCxnSpPr>
          <p:cNvPr id="613" name="Google Shape;613;p58"/>
          <p:cNvCxnSpPr>
            <a:stCxn id="601" idx="3"/>
            <a:endCxn id="605" idx="1"/>
          </p:cNvCxnSpPr>
          <p:nvPr/>
        </p:nvCxnSpPr>
        <p:spPr>
          <a:xfrm>
            <a:off x="2911775" y="1800250"/>
            <a:ext cx="680400" cy="0"/>
          </a:xfrm>
          <a:prstGeom prst="straightConnector1">
            <a:avLst/>
          </a:prstGeom>
          <a:noFill/>
          <a:ln w="9525" cap="flat" cmpd="sng">
            <a:solidFill>
              <a:schemeClr val="dk1"/>
            </a:solidFill>
            <a:prstDash val="solid"/>
            <a:round/>
            <a:headEnd type="none" w="med" len="med"/>
            <a:tailEnd type="oval" w="med" len="med"/>
          </a:ln>
        </p:spPr>
      </p:cxnSp>
      <p:cxnSp>
        <p:nvCxnSpPr>
          <p:cNvPr id="614" name="Google Shape;614;p58"/>
          <p:cNvCxnSpPr>
            <a:stCxn id="605" idx="3"/>
            <a:endCxn id="609" idx="1"/>
          </p:cNvCxnSpPr>
          <p:nvPr/>
        </p:nvCxnSpPr>
        <p:spPr>
          <a:xfrm>
            <a:off x="5551950" y="1800250"/>
            <a:ext cx="680400" cy="0"/>
          </a:xfrm>
          <a:prstGeom prst="straightConnector1">
            <a:avLst/>
          </a:prstGeom>
          <a:noFill/>
          <a:ln w="9525" cap="flat" cmpd="sng">
            <a:solidFill>
              <a:schemeClr val="dk1"/>
            </a:solidFill>
            <a:prstDash val="solid"/>
            <a:round/>
            <a:headEnd type="none" w="med" len="med"/>
            <a:tailEnd type="oval" w="med" len="med"/>
          </a:ln>
        </p:spPr>
      </p:cxnSp>
      <p:cxnSp>
        <p:nvCxnSpPr>
          <p:cNvPr id="615" name="Google Shape;615;p58"/>
          <p:cNvCxnSpPr>
            <a:stCxn id="602" idx="3"/>
            <a:endCxn id="606" idx="1"/>
          </p:cNvCxnSpPr>
          <p:nvPr/>
        </p:nvCxnSpPr>
        <p:spPr>
          <a:xfrm>
            <a:off x="2911775" y="2571750"/>
            <a:ext cx="680400" cy="0"/>
          </a:xfrm>
          <a:prstGeom prst="straightConnector1">
            <a:avLst/>
          </a:prstGeom>
          <a:noFill/>
          <a:ln w="9525" cap="flat" cmpd="sng">
            <a:solidFill>
              <a:schemeClr val="dk1"/>
            </a:solidFill>
            <a:prstDash val="solid"/>
            <a:round/>
            <a:headEnd type="none" w="med" len="med"/>
            <a:tailEnd type="oval" w="med" len="med"/>
          </a:ln>
        </p:spPr>
      </p:cxnSp>
      <p:cxnSp>
        <p:nvCxnSpPr>
          <p:cNvPr id="616" name="Google Shape;616;p58"/>
          <p:cNvCxnSpPr>
            <a:stCxn id="606" idx="3"/>
            <a:endCxn id="610" idx="1"/>
          </p:cNvCxnSpPr>
          <p:nvPr/>
        </p:nvCxnSpPr>
        <p:spPr>
          <a:xfrm>
            <a:off x="5551950" y="2571750"/>
            <a:ext cx="680400" cy="0"/>
          </a:xfrm>
          <a:prstGeom prst="straightConnector1">
            <a:avLst/>
          </a:prstGeom>
          <a:noFill/>
          <a:ln w="9525" cap="flat" cmpd="sng">
            <a:solidFill>
              <a:schemeClr val="dk1"/>
            </a:solidFill>
            <a:prstDash val="solid"/>
            <a:round/>
            <a:headEnd type="none" w="med" len="med"/>
            <a:tailEnd type="oval" w="med" len="med"/>
          </a:ln>
        </p:spPr>
      </p:cxnSp>
      <p:cxnSp>
        <p:nvCxnSpPr>
          <p:cNvPr id="617" name="Google Shape;617;p58"/>
          <p:cNvCxnSpPr>
            <a:stCxn id="603" idx="3"/>
            <a:endCxn id="607" idx="1"/>
          </p:cNvCxnSpPr>
          <p:nvPr/>
        </p:nvCxnSpPr>
        <p:spPr>
          <a:xfrm>
            <a:off x="2911775" y="3343250"/>
            <a:ext cx="680400" cy="0"/>
          </a:xfrm>
          <a:prstGeom prst="straightConnector1">
            <a:avLst/>
          </a:prstGeom>
          <a:noFill/>
          <a:ln w="9525" cap="flat" cmpd="sng">
            <a:solidFill>
              <a:schemeClr val="dk1"/>
            </a:solidFill>
            <a:prstDash val="solid"/>
            <a:round/>
            <a:headEnd type="none" w="med" len="med"/>
            <a:tailEnd type="oval" w="med" len="med"/>
          </a:ln>
        </p:spPr>
      </p:cxnSp>
      <p:cxnSp>
        <p:nvCxnSpPr>
          <p:cNvPr id="618" name="Google Shape;618;p58"/>
          <p:cNvCxnSpPr>
            <a:stCxn id="607" idx="3"/>
            <a:endCxn id="611" idx="1"/>
          </p:cNvCxnSpPr>
          <p:nvPr/>
        </p:nvCxnSpPr>
        <p:spPr>
          <a:xfrm>
            <a:off x="5551950" y="3343250"/>
            <a:ext cx="680400" cy="0"/>
          </a:xfrm>
          <a:prstGeom prst="straightConnector1">
            <a:avLst/>
          </a:prstGeom>
          <a:noFill/>
          <a:ln w="9525" cap="flat" cmpd="sng">
            <a:solidFill>
              <a:schemeClr val="dk1"/>
            </a:solidFill>
            <a:prstDash val="solid"/>
            <a:round/>
            <a:headEnd type="none" w="med" len="med"/>
            <a:tailEnd type="oval" w="med" len="med"/>
          </a:ln>
        </p:spPr>
      </p:cxnSp>
      <p:cxnSp>
        <p:nvCxnSpPr>
          <p:cNvPr id="619" name="Google Shape;619;p58"/>
          <p:cNvCxnSpPr>
            <a:stCxn id="604" idx="3"/>
            <a:endCxn id="608" idx="1"/>
          </p:cNvCxnSpPr>
          <p:nvPr/>
        </p:nvCxnSpPr>
        <p:spPr>
          <a:xfrm>
            <a:off x="2911775" y="4114750"/>
            <a:ext cx="680400" cy="0"/>
          </a:xfrm>
          <a:prstGeom prst="straightConnector1">
            <a:avLst/>
          </a:prstGeom>
          <a:noFill/>
          <a:ln w="9525" cap="flat" cmpd="sng">
            <a:solidFill>
              <a:schemeClr val="dk1"/>
            </a:solidFill>
            <a:prstDash val="solid"/>
            <a:round/>
            <a:headEnd type="none" w="med" len="med"/>
            <a:tailEnd type="oval" w="med" len="med"/>
          </a:ln>
        </p:spPr>
      </p:cxnSp>
      <p:cxnSp>
        <p:nvCxnSpPr>
          <p:cNvPr id="620" name="Google Shape;620;p58"/>
          <p:cNvCxnSpPr>
            <a:stCxn id="608" idx="3"/>
            <a:endCxn id="612" idx="1"/>
          </p:cNvCxnSpPr>
          <p:nvPr/>
        </p:nvCxnSpPr>
        <p:spPr>
          <a:xfrm>
            <a:off x="5551950" y="4114750"/>
            <a:ext cx="680400" cy="0"/>
          </a:xfrm>
          <a:prstGeom prst="straightConnector1">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Existentialism vs Postmodernism</a:t>
            </a:r>
            <a:endParaRPr/>
          </a:p>
        </p:txBody>
      </p:sp>
      <p:graphicFrame>
        <p:nvGraphicFramePr>
          <p:cNvPr id="626" name="Google Shape;626;p59"/>
          <p:cNvGraphicFramePr/>
          <p:nvPr/>
        </p:nvGraphicFramePr>
        <p:xfrm>
          <a:off x="719988" y="1329360"/>
          <a:ext cx="3000000" cy="3000000"/>
        </p:xfrm>
        <a:graphic>
          <a:graphicData uri="http://schemas.openxmlformats.org/drawingml/2006/table">
            <a:tbl>
              <a:tblPr>
                <a:noFill/>
                <a:tableStyleId>{86EE7414-3342-4061-8C98-3DA55EFA8442}</a:tableStyleId>
              </a:tblPr>
              <a:tblGrid>
                <a:gridCol w="1990775">
                  <a:extLst>
                    <a:ext uri="{9D8B030D-6E8A-4147-A177-3AD203B41FA5}">
                      <a16:colId xmlns:a16="http://schemas.microsoft.com/office/drawing/2014/main" val="20000"/>
                    </a:ext>
                  </a:extLst>
                </a:gridCol>
                <a:gridCol w="2650075">
                  <a:extLst>
                    <a:ext uri="{9D8B030D-6E8A-4147-A177-3AD203B41FA5}">
                      <a16:colId xmlns:a16="http://schemas.microsoft.com/office/drawing/2014/main" val="20001"/>
                    </a:ext>
                  </a:extLst>
                </a:gridCol>
                <a:gridCol w="3013925">
                  <a:extLst>
                    <a:ext uri="{9D8B030D-6E8A-4147-A177-3AD203B41FA5}">
                      <a16:colId xmlns:a16="http://schemas.microsoft.com/office/drawing/2014/main" val="20002"/>
                    </a:ext>
                  </a:extLst>
                </a:gridCol>
              </a:tblGrid>
              <a:tr h="640700">
                <a:tc>
                  <a:txBody>
                    <a:bodyPr/>
                    <a:lstStyle/>
                    <a:p>
                      <a:pPr marL="0" lvl="0" indent="0" algn="l" rtl="0">
                        <a:lnSpc>
                          <a:spcPct val="115000"/>
                        </a:lnSpc>
                        <a:spcBef>
                          <a:spcPts val="0"/>
                        </a:spcBef>
                        <a:spcAft>
                          <a:spcPts val="0"/>
                        </a:spcAft>
                        <a:buNone/>
                      </a:pPr>
                      <a:endParaRPr sz="1800">
                        <a:solidFill>
                          <a:schemeClr val="dk1"/>
                        </a:solidFill>
                        <a:latin typeface="Bebas Neue"/>
                        <a:ea typeface="Bebas Neue"/>
                        <a:cs typeface="Bebas Neue"/>
                        <a:sym typeface="Bebas Neue"/>
                      </a:endParaRPr>
                    </a:p>
                  </a:txBody>
                  <a:tcPr marL="91425" marR="91425" marT="68575" marB="68575" anchor="ctr">
                    <a:lnL w="28575"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2000">
                          <a:solidFill>
                            <a:schemeClr val="dk1"/>
                          </a:solidFill>
                          <a:latin typeface="Marcellus"/>
                          <a:ea typeface="Marcellus"/>
                          <a:cs typeface="Marcellus"/>
                          <a:sym typeface="Marcellus"/>
                        </a:rPr>
                        <a:t>Existentialism</a:t>
                      </a:r>
                      <a:endParaRPr sz="2000">
                        <a:solidFill>
                          <a:schemeClr val="dk1"/>
                        </a:solidFill>
                        <a:latin typeface="Marcellus"/>
                        <a:ea typeface="Marcellus"/>
                        <a:cs typeface="Marcellus"/>
                        <a:sym typeface="Marcellus"/>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2000">
                          <a:solidFill>
                            <a:schemeClr val="dk1"/>
                          </a:solidFill>
                          <a:latin typeface="Marcellus"/>
                          <a:ea typeface="Marcellus"/>
                          <a:cs typeface="Marcellus"/>
                          <a:sym typeface="Marcellus"/>
                        </a:rPr>
                        <a:t>Postmodernism</a:t>
                      </a:r>
                      <a:endParaRPr sz="2000">
                        <a:solidFill>
                          <a:schemeClr val="dk1"/>
                        </a:solidFill>
                        <a:latin typeface="Marcellus"/>
                        <a:ea typeface="Marcellus"/>
                        <a:cs typeface="Marcellus"/>
                        <a:sym typeface="Marcellus"/>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65775">
                <a:tc>
                  <a:txBody>
                    <a:bodyPr/>
                    <a:lstStyle/>
                    <a:p>
                      <a:pPr marL="0" lvl="0" indent="0" algn="l" rtl="0">
                        <a:lnSpc>
                          <a:spcPct val="115000"/>
                        </a:lnSpc>
                        <a:spcBef>
                          <a:spcPts val="0"/>
                        </a:spcBef>
                        <a:spcAft>
                          <a:spcPts val="0"/>
                        </a:spcAft>
                        <a:buNone/>
                      </a:pPr>
                      <a:r>
                        <a:rPr lang="en" sz="2000">
                          <a:solidFill>
                            <a:schemeClr val="dk1"/>
                          </a:solidFill>
                          <a:latin typeface="Marcellus"/>
                          <a:ea typeface="Marcellus"/>
                          <a:cs typeface="Marcellus"/>
                          <a:sym typeface="Marcellus"/>
                        </a:rPr>
                        <a:t>The challenge</a:t>
                      </a:r>
                      <a:endParaRPr sz="2000">
                        <a:solidFill>
                          <a:schemeClr val="dk1"/>
                        </a:solidFill>
                        <a:latin typeface="Marcellus"/>
                        <a:ea typeface="Marcellus"/>
                        <a:cs typeface="Marcellus"/>
                        <a:sym typeface="Marcellus"/>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Finding meaning and value in a world without God</a:t>
                      </a:r>
                      <a:endParaRPr>
                        <a:solidFill>
                          <a:schemeClr val="dk1"/>
                        </a:solidFill>
                        <a:latin typeface="Assistant"/>
                        <a:ea typeface="Assistant"/>
                        <a:cs typeface="Assistant"/>
                        <a:sym typeface="Assistant"/>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Unmasking the pretensions</a:t>
                      </a:r>
                      <a:endParaRPr>
                        <a:solidFill>
                          <a:schemeClr val="dk1"/>
                        </a:solidFill>
                        <a:latin typeface="Assistant"/>
                        <a:ea typeface="Assistant"/>
                        <a:cs typeface="Assistant"/>
                        <a:sym typeface="Assistant"/>
                      </a:endParaRPr>
                    </a:p>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of reason</a:t>
                      </a:r>
                      <a:endParaRPr>
                        <a:solidFill>
                          <a:schemeClr val="dk1"/>
                        </a:solidFill>
                        <a:latin typeface="Assistant"/>
                        <a:ea typeface="Assistant"/>
                        <a:cs typeface="Assistant"/>
                        <a:sym typeface="Assistant"/>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65775">
                <a:tc>
                  <a:txBody>
                    <a:bodyPr/>
                    <a:lstStyle/>
                    <a:p>
                      <a:pPr marL="0" lvl="0" indent="0" algn="l" rtl="0">
                        <a:lnSpc>
                          <a:spcPct val="115000"/>
                        </a:lnSpc>
                        <a:spcBef>
                          <a:spcPts val="0"/>
                        </a:spcBef>
                        <a:spcAft>
                          <a:spcPts val="0"/>
                        </a:spcAft>
                        <a:buNone/>
                      </a:pPr>
                      <a:r>
                        <a:rPr lang="en" sz="2000">
                          <a:solidFill>
                            <a:schemeClr val="dk1"/>
                          </a:solidFill>
                          <a:latin typeface="Marcellus"/>
                          <a:ea typeface="Marcellus"/>
                          <a:cs typeface="Marcellus"/>
                          <a:sym typeface="Marcellus"/>
                        </a:rPr>
                        <a:t>The method</a:t>
                      </a:r>
                      <a:endParaRPr sz="2000">
                        <a:solidFill>
                          <a:schemeClr val="dk1"/>
                        </a:solidFill>
                        <a:latin typeface="Marcellus"/>
                        <a:ea typeface="Marcellus"/>
                        <a:cs typeface="Marcellus"/>
                        <a:sym typeface="Marcellus"/>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Creation of meaning and value</a:t>
                      </a:r>
                      <a:endParaRPr>
                        <a:solidFill>
                          <a:schemeClr val="dk1"/>
                        </a:solidFill>
                        <a:latin typeface="Assistant"/>
                        <a:ea typeface="Assistant"/>
                        <a:cs typeface="Assistant"/>
                        <a:sym typeface="Assistant"/>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Interpretation of the text of</a:t>
                      </a:r>
                      <a:endParaRPr>
                        <a:solidFill>
                          <a:schemeClr val="dk1"/>
                        </a:solidFill>
                        <a:latin typeface="Assistant"/>
                        <a:ea typeface="Assistant"/>
                        <a:cs typeface="Assistant"/>
                        <a:sym typeface="Assistant"/>
                      </a:endParaRPr>
                    </a:p>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human experience</a:t>
                      </a:r>
                      <a:endParaRPr>
                        <a:solidFill>
                          <a:schemeClr val="dk1"/>
                        </a:solidFill>
                        <a:latin typeface="Assistant"/>
                        <a:ea typeface="Assistant"/>
                        <a:cs typeface="Assistant"/>
                        <a:sym typeface="Assistant"/>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1097225">
                <a:tc>
                  <a:txBody>
                    <a:bodyPr/>
                    <a:lstStyle/>
                    <a:p>
                      <a:pPr marL="0" lvl="0" indent="0" algn="l" rtl="0">
                        <a:lnSpc>
                          <a:spcPct val="115000"/>
                        </a:lnSpc>
                        <a:spcBef>
                          <a:spcPts val="0"/>
                        </a:spcBef>
                        <a:spcAft>
                          <a:spcPts val="0"/>
                        </a:spcAft>
                        <a:buNone/>
                      </a:pPr>
                      <a:r>
                        <a:rPr lang="en" sz="2000">
                          <a:solidFill>
                            <a:schemeClr val="dk1"/>
                          </a:solidFill>
                          <a:latin typeface="Marcellus"/>
                          <a:ea typeface="Marcellus"/>
                          <a:cs typeface="Marcellus"/>
                          <a:sym typeface="Marcellus"/>
                        </a:rPr>
                        <a:t>The danger</a:t>
                      </a:r>
                      <a:endParaRPr sz="2000">
                        <a:solidFill>
                          <a:schemeClr val="dk1"/>
                        </a:solidFill>
                        <a:latin typeface="Marcellus"/>
                        <a:ea typeface="Marcellus"/>
                        <a:cs typeface="Marcellus"/>
                        <a:sym typeface="Marcellus"/>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Nihilism: The surrender to despair in the face of the meaninglessness of existence</a:t>
                      </a:r>
                      <a:endParaRPr>
                        <a:solidFill>
                          <a:schemeClr val="dk1"/>
                        </a:solidFill>
                        <a:latin typeface="Assistant"/>
                        <a:ea typeface="Assistant"/>
                        <a:cs typeface="Assistant"/>
                        <a:sym typeface="Assistant"/>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Oppression: The continued belief in narratives whose purpose is to support the dominant power structure</a:t>
                      </a:r>
                      <a:endParaRPr>
                        <a:solidFill>
                          <a:schemeClr val="dk1"/>
                        </a:solidFill>
                        <a:latin typeface="Assistant"/>
                        <a:ea typeface="Assistant"/>
                        <a:cs typeface="Assistant"/>
                        <a:sym typeface="Assistant"/>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of existentialism contributions</a:t>
            </a:r>
            <a:endParaRPr/>
          </a:p>
        </p:txBody>
      </p:sp>
      <p:sp>
        <p:nvSpPr>
          <p:cNvPr id="632" name="Google Shape;632;p60"/>
          <p:cNvSpPr txBox="1"/>
          <p:nvPr/>
        </p:nvSpPr>
        <p:spPr>
          <a:xfrm>
            <a:off x="720000" y="4235600"/>
            <a:ext cx="7704000" cy="3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ssistant"/>
                <a:ea typeface="Assistant"/>
                <a:cs typeface="Assistant"/>
                <a:sym typeface="Assistant"/>
              </a:rPr>
              <a:t>Follow the link in the graph to modify its data and then paste the new one here. </a:t>
            </a:r>
            <a:r>
              <a:rPr lang="en" sz="12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200" b="1" u="sng">
              <a:solidFill>
                <a:schemeClr val="dk1"/>
              </a:solidFill>
              <a:latin typeface="Assistant"/>
              <a:ea typeface="Assistant"/>
              <a:cs typeface="Assistant"/>
              <a:sym typeface="Assistant"/>
            </a:endParaRPr>
          </a:p>
        </p:txBody>
      </p:sp>
      <p:sp>
        <p:nvSpPr>
          <p:cNvPr id="633" name="Google Shape;633;p60"/>
          <p:cNvSpPr txBox="1"/>
          <p:nvPr/>
        </p:nvSpPr>
        <p:spPr>
          <a:xfrm>
            <a:off x="714816" y="1999364"/>
            <a:ext cx="2094000" cy="6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Venus has extremely high temperatures</a:t>
            </a:r>
            <a:endParaRPr>
              <a:solidFill>
                <a:schemeClr val="dk1"/>
              </a:solidFill>
              <a:latin typeface="Assistant"/>
              <a:ea typeface="Assistant"/>
              <a:cs typeface="Assistant"/>
              <a:sym typeface="Assistant"/>
            </a:endParaRPr>
          </a:p>
        </p:txBody>
      </p:sp>
      <p:sp>
        <p:nvSpPr>
          <p:cNvPr id="634" name="Google Shape;634;p60"/>
          <p:cNvSpPr txBox="1"/>
          <p:nvPr/>
        </p:nvSpPr>
        <p:spPr>
          <a:xfrm>
            <a:off x="6328350" y="1999364"/>
            <a:ext cx="2094000" cy="66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Assistant"/>
                <a:ea typeface="Assistant"/>
                <a:cs typeface="Assistant"/>
                <a:sym typeface="Assistant"/>
              </a:rPr>
              <a:t>Neptune is the farthest planet from the Sun</a:t>
            </a:r>
            <a:endParaRPr>
              <a:solidFill>
                <a:schemeClr val="dk1"/>
              </a:solidFill>
              <a:latin typeface="Assistant"/>
              <a:ea typeface="Assistant"/>
              <a:cs typeface="Assistant"/>
              <a:sym typeface="Assistant"/>
            </a:endParaRPr>
          </a:p>
        </p:txBody>
      </p:sp>
      <p:sp>
        <p:nvSpPr>
          <p:cNvPr id="635" name="Google Shape;635;p60"/>
          <p:cNvSpPr txBox="1"/>
          <p:nvPr/>
        </p:nvSpPr>
        <p:spPr>
          <a:xfrm>
            <a:off x="714816" y="3570200"/>
            <a:ext cx="2094000" cy="6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Saturn is a gas giant with several rings</a:t>
            </a:r>
            <a:endParaRPr>
              <a:solidFill>
                <a:schemeClr val="dk1"/>
              </a:solidFill>
              <a:latin typeface="Assistant"/>
              <a:ea typeface="Assistant"/>
              <a:cs typeface="Assistant"/>
              <a:sym typeface="Assistant"/>
            </a:endParaRPr>
          </a:p>
        </p:txBody>
      </p:sp>
      <p:sp>
        <p:nvSpPr>
          <p:cNvPr id="636" name="Google Shape;636;p60"/>
          <p:cNvSpPr txBox="1"/>
          <p:nvPr/>
        </p:nvSpPr>
        <p:spPr>
          <a:xfrm>
            <a:off x="6328350" y="3570200"/>
            <a:ext cx="2094000" cy="66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Assistant"/>
                <a:ea typeface="Assistant"/>
                <a:cs typeface="Assistant"/>
                <a:sym typeface="Assistant"/>
              </a:rPr>
              <a:t>Jupiter is the biggest planet of them all</a:t>
            </a:r>
            <a:endParaRPr>
              <a:solidFill>
                <a:schemeClr val="dk1"/>
              </a:solidFill>
              <a:latin typeface="Assistant"/>
              <a:ea typeface="Assistant"/>
              <a:cs typeface="Assistant"/>
              <a:sym typeface="Assistant"/>
            </a:endParaRPr>
          </a:p>
        </p:txBody>
      </p:sp>
      <p:sp>
        <p:nvSpPr>
          <p:cNvPr id="637" name="Google Shape;637;p60"/>
          <p:cNvSpPr txBox="1"/>
          <p:nvPr/>
        </p:nvSpPr>
        <p:spPr>
          <a:xfrm>
            <a:off x="713225" y="1545463"/>
            <a:ext cx="2097300" cy="530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1"/>
                </a:solidFill>
                <a:latin typeface="Marcellus"/>
                <a:ea typeface="Marcellus"/>
                <a:cs typeface="Marcellus"/>
                <a:sym typeface="Marcellus"/>
              </a:rPr>
              <a:t>Philosophy</a:t>
            </a:r>
            <a:endParaRPr sz="2000">
              <a:solidFill>
                <a:schemeClr val="dk1"/>
              </a:solidFill>
              <a:latin typeface="Marcellus"/>
              <a:ea typeface="Marcellus"/>
              <a:cs typeface="Marcellus"/>
              <a:sym typeface="Marcellus"/>
            </a:endParaRPr>
          </a:p>
        </p:txBody>
      </p:sp>
      <p:sp>
        <p:nvSpPr>
          <p:cNvPr id="638" name="Google Shape;638;p60"/>
          <p:cNvSpPr txBox="1"/>
          <p:nvPr/>
        </p:nvSpPr>
        <p:spPr>
          <a:xfrm>
            <a:off x="6326759" y="1545463"/>
            <a:ext cx="2097300" cy="5301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a:solidFill>
                  <a:schemeClr val="dk1"/>
                </a:solidFill>
                <a:latin typeface="Marcellus"/>
                <a:ea typeface="Marcellus"/>
                <a:cs typeface="Marcellus"/>
                <a:sym typeface="Marcellus"/>
              </a:rPr>
              <a:t>Psychology</a:t>
            </a:r>
            <a:endParaRPr sz="2000">
              <a:solidFill>
                <a:schemeClr val="dk1"/>
              </a:solidFill>
              <a:latin typeface="Marcellus"/>
              <a:ea typeface="Marcellus"/>
              <a:cs typeface="Marcellus"/>
              <a:sym typeface="Marcellus"/>
            </a:endParaRPr>
          </a:p>
        </p:txBody>
      </p:sp>
      <p:sp>
        <p:nvSpPr>
          <p:cNvPr id="639" name="Google Shape;639;p60"/>
          <p:cNvSpPr txBox="1"/>
          <p:nvPr/>
        </p:nvSpPr>
        <p:spPr>
          <a:xfrm>
            <a:off x="713225" y="3116303"/>
            <a:ext cx="2097300" cy="5301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a:solidFill>
                  <a:schemeClr val="dk1"/>
                </a:solidFill>
                <a:latin typeface="Marcellus"/>
                <a:ea typeface="Marcellus"/>
                <a:cs typeface="Marcellus"/>
                <a:sym typeface="Marcellus"/>
              </a:rPr>
              <a:t>Literature &amp; arts</a:t>
            </a:r>
            <a:endParaRPr sz="2000">
              <a:solidFill>
                <a:schemeClr val="dk1"/>
              </a:solidFill>
              <a:latin typeface="Marcellus"/>
              <a:ea typeface="Marcellus"/>
              <a:cs typeface="Marcellus"/>
              <a:sym typeface="Marcellus"/>
            </a:endParaRPr>
          </a:p>
        </p:txBody>
      </p:sp>
      <p:sp>
        <p:nvSpPr>
          <p:cNvPr id="640" name="Google Shape;640;p60"/>
          <p:cNvSpPr txBox="1"/>
          <p:nvPr/>
        </p:nvSpPr>
        <p:spPr>
          <a:xfrm>
            <a:off x="6326759" y="3116303"/>
            <a:ext cx="2097300" cy="5301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a:solidFill>
                  <a:schemeClr val="dk1"/>
                </a:solidFill>
                <a:latin typeface="Marcellus"/>
                <a:ea typeface="Marcellus"/>
                <a:cs typeface="Marcellus"/>
                <a:sym typeface="Marcellus"/>
              </a:rPr>
              <a:t>Social impact</a:t>
            </a:r>
            <a:endParaRPr sz="2000">
              <a:solidFill>
                <a:schemeClr val="dk1"/>
              </a:solidFill>
              <a:latin typeface="Marcellus"/>
              <a:ea typeface="Marcellus"/>
              <a:cs typeface="Marcellus"/>
              <a:sym typeface="Marcellus"/>
            </a:endParaRPr>
          </a:p>
        </p:txBody>
      </p:sp>
      <p:sp>
        <p:nvSpPr>
          <p:cNvPr id="641" name="Google Shape;641;p60"/>
          <p:cNvSpPr txBox="1"/>
          <p:nvPr/>
        </p:nvSpPr>
        <p:spPr>
          <a:xfrm>
            <a:off x="720000" y="2744900"/>
            <a:ext cx="1398900" cy="447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a:solidFill>
                  <a:schemeClr val="dk1"/>
                </a:solidFill>
                <a:latin typeface="Marcellus"/>
                <a:ea typeface="Marcellus"/>
                <a:cs typeface="Marcellus"/>
                <a:sym typeface="Marcellus"/>
              </a:rPr>
              <a:t>28%</a:t>
            </a:r>
            <a:endParaRPr sz="3000">
              <a:solidFill>
                <a:schemeClr val="dk1"/>
              </a:solidFill>
              <a:latin typeface="Marcellus"/>
              <a:ea typeface="Marcellus"/>
              <a:cs typeface="Marcellus"/>
              <a:sym typeface="Marcellus"/>
            </a:endParaRPr>
          </a:p>
        </p:txBody>
      </p:sp>
      <p:sp>
        <p:nvSpPr>
          <p:cNvPr id="642" name="Google Shape;642;p60"/>
          <p:cNvSpPr txBox="1"/>
          <p:nvPr/>
        </p:nvSpPr>
        <p:spPr>
          <a:xfrm>
            <a:off x="720000" y="1176450"/>
            <a:ext cx="1398900" cy="447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a:solidFill>
                  <a:schemeClr val="dk1"/>
                </a:solidFill>
                <a:latin typeface="Marcellus"/>
                <a:ea typeface="Marcellus"/>
                <a:cs typeface="Marcellus"/>
                <a:sym typeface="Marcellus"/>
              </a:rPr>
              <a:t>45%</a:t>
            </a:r>
            <a:endParaRPr sz="3000">
              <a:solidFill>
                <a:schemeClr val="dk1"/>
              </a:solidFill>
              <a:latin typeface="Marcellus"/>
              <a:ea typeface="Marcellus"/>
              <a:cs typeface="Marcellus"/>
              <a:sym typeface="Marcellus"/>
            </a:endParaRPr>
          </a:p>
        </p:txBody>
      </p:sp>
      <p:sp>
        <p:nvSpPr>
          <p:cNvPr id="643" name="Google Shape;643;p60"/>
          <p:cNvSpPr txBox="1"/>
          <p:nvPr/>
        </p:nvSpPr>
        <p:spPr>
          <a:xfrm>
            <a:off x="7023450" y="1176450"/>
            <a:ext cx="1398900" cy="447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3000">
                <a:solidFill>
                  <a:schemeClr val="dk1"/>
                </a:solidFill>
                <a:latin typeface="Marcellus"/>
                <a:ea typeface="Marcellus"/>
                <a:cs typeface="Marcellus"/>
                <a:sym typeface="Marcellus"/>
              </a:rPr>
              <a:t>85%</a:t>
            </a:r>
            <a:endParaRPr sz="3000">
              <a:solidFill>
                <a:schemeClr val="dk1"/>
              </a:solidFill>
              <a:latin typeface="Marcellus"/>
              <a:ea typeface="Marcellus"/>
              <a:cs typeface="Marcellus"/>
              <a:sym typeface="Marcellus"/>
            </a:endParaRPr>
          </a:p>
        </p:txBody>
      </p:sp>
      <p:sp>
        <p:nvSpPr>
          <p:cNvPr id="644" name="Google Shape;644;p60"/>
          <p:cNvSpPr txBox="1"/>
          <p:nvPr/>
        </p:nvSpPr>
        <p:spPr>
          <a:xfrm>
            <a:off x="7023450" y="2744900"/>
            <a:ext cx="1398900" cy="4476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3000">
                <a:solidFill>
                  <a:schemeClr val="dk1"/>
                </a:solidFill>
                <a:latin typeface="Marcellus"/>
                <a:ea typeface="Marcellus"/>
                <a:cs typeface="Marcellus"/>
                <a:sym typeface="Marcellus"/>
              </a:rPr>
              <a:t>10%</a:t>
            </a:r>
            <a:endParaRPr sz="3000">
              <a:solidFill>
                <a:schemeClr val="dk1"/>
              </a:solidFill>
              <a:latin typeface="Marcellus"/>
              <a:ea typeface="Marcellus"/>
              <a:cs typeface="Marcellus"/>
              <a:sym typeface="Marcellus"/>
            </a:endParaRPr>
          </a:p>
        </p:txBody>
      </p:sp>
      <p:pic>
        <p:nvPicPr>
          <p:cNvPr id="645" name="Google Shape;645;p60" title="Gráfico">
            <a:hlinkClick r:id="rId4"/>
          </p:cNvPr>
          <p:cNvPicPr preferRelativeResize="0"/>
          <p:nvPr/>
        </p:nvPicPr>
        <p:blipFill>
          <a:blip r:embed="rId5">
            <a:alphaModFix/>
          </a:blip>
          <a:stretch>
            <a:fillRect/>
          </a:stretch>
        </p:blipFill>
        <p:spPr>
          <a:xfrm>
            <a:off x="2966283" y="1220325"/>
            <a:ext cx="3211433" cy="2812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Existential crisis</a:t>
            </a:r>
            <a:endParaRPr/>
          </a:p>
        </p:txBody>
      </p:sp>
      <p:cxnSp>
        <p:nvCxnSpPr>
          <p:cNvPr id="651" name="Google Shape;651;p61"/>
          <p:cNvCxnSpPr>
            <a:stCxn id="652" idx="2"/>
            <a:endCxn id="653" idx="0"/>
          </p:cNvCxnSpPr>
          <p:nvPr/>
        </p:nvCxnSpPr>
        <p:spPr>
          <a:xfrm rot="-5400000" flipH="1">
            <a:off x="4248300" y="2077150"/>
            <a:ext cx="648000" cy="600"/>
          </a:xfrm>
          <a:prstGeom prst="bentConnector3">
            <a:avLst>
              <a:gd name="adj1" fmla="val 49990"/>
            </a:avLst>
          </a:prstGeom>
          <a:noFill/>
          <a:ln w="9525" cap="flat" cmpd="sng">
            <a:solidFill>
              <a:schemeClr val="dk1"/>
            </a:solidFill>
            <a:prstDash val="solid"/>
            <a:miter lim="8000"/>
            <a:headEnd type="none" w="sm" len="sm"/>
            <a:tailEnd type="none" w="sm" len="sm"/>
          </a:ln>
        </p:spPr>
      </p:cxnSp>
      <p:cxnSp>
        <p:nvCxnSpPr>
          <p:cNvPr id="654" name="Google Shape;654;p61"/>
          <p:cNvCxnSpPr>
            <a:stCxn id="655" idx="0"/>
            <a:endCxn id="652" idx="2"/>
          </p:cNvCxnSpPr>
          <p:nvPr/>
        </p:nvCxnSpPr>
        <p:spPr>
          <a:xfrm rot="-5400000">
            <a:off x="2901175" y="730475"/>
            <a:ext cx="648000" cy="2693700"/>
          </a:xfrm>
          <a:prstGeom prst="bentConnector3">
            <a:avLst>
              <a:gd name="adj1" fmla="val 49990"/>
            </a:avLst>
          </a:prstGeom>
          <a:noFill/>
          <a:ln w="9525" cap="flat" cmpd="sng">
            <a:solidFill>
              <a:schemeClr val="dk1"/>
            </a:solidFill>
            <a:prstDash val="solid"/>
            <a:miter lim="8000"/>
            <a:headEnd type="none" w="sm" len="sm"/>
            <a:tailEnd type="none" w="sm" len="sm"/>
          </a:ln>
        </p:spPr>
      </p:cxnSp>
      <p:cxnSp>
        <p:nvCxnSpPr>
          <p:cNvPr id="656" name="Google Shape;656;p61"/>
          <p:cNvCxnSpPr>
            <a:stCxn id="657" idx="0"/>
            <a:endCxn id="655" idx="2"/>
          </p:cNvCxnSpPr>
          <p:nvPr/>
        </p:nvCxnSpPr>
        <p:spPr>
          <a:xfrm rot="-5400000">
            <a:off x="1660975" y="2985075"/>
            <a:ext cx="435300" cy="600"/>
          </a:xfrm>
          <a:prstGeom prst="bentConnector3">
            <a:avLst>
              <a:gd name="adj1" fmla="val 50011"/>
            </a:avLst>
          </a:prstGeom>
          <a:noFill/>
          <a:ln w="9525" cap="flat" cmpd="sng">
            <a:solidFill>
              <a:schemeClr val="dk1"/>
            </a:solidFill>
            <a:prstDash val="solid"/>
            <a:miter lim="8000"/>
            <a:headEnd type="none" w="sm" len="sm"/>
            <a:tailEnd type="none" w="sm" len="sm"/>
          </a:ln>
        </p:spPr>
      </p:cxnSp>
      <p:cxnSp>
        <p:nvCxnSpPr>
          <p:cNvPr id="658" name="Google Shape;658;p61"/>
          <p:cNvCxnSpPr>
            <a:stCxn id="653" idx="2"/>
            <a:endCxn id="659" idx="0"/>
          </p:cNvCxnSpPr>
          <p:nvPr/>
        </p:nvCxnSpPr>
        <p:spPr>
          <a:xfrm rot="-5400000" flipH="1">
            <a:off x="4354650" y="2984975"/>
            <a:ext cx="435300" cy="600"/>
          </a:xfrm>
          <a:prstGeom prst="bentConnector3">
            <a:avLst>
              <a:gd name="adj1" fmla="val 50011"/>
            </a:avLst>
          </a:prstGeom>
          <a:noFill/>
          <a:ln w="9525" cap="flat" cmpd="sng">
            <a:solidFill>
              <a:schemeClr val="dk1"/>
            </a:solidFill>
            <a:prstDash val="solid"/>
            <a:miter lim="8000"/>
            <a:headEnd type="none" w="sm" len="sm"/>
            <a:tailEnd type="none" w="sm" len="sm"/>
          </a:ln>
        </p:spPr>
      </p:cxnSp>
      <p:sp>
        <p:nvSpPr>
          <p:cNvPr id="652" name="Google Shape;652;p61"/>
          <p:cNvSpPr txBox="1"/>
          <p:nvPr/>
        </p:nvSpPr>
        <p:spPr>
          <a:xfrm>
            <a:off x="3353400" y="1241950"/>
            <a:ext cx="2437200" cy="511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Marcellus"/>
                <a:ea typeface="Marcellus"/>
                <a:cs typeface="Marcellus"/>
                <a:sym typeface="Marcellus"/>
              </a:rPr>
              <a:t>Existential crisis</a:t>
            </a:r>
            <a:endParaRPr sz="2000">
              <a:solidFill>
                <a:schemeClr val="dk1"/>
              </a:solidFill>
              <a:latin typeface="Marcellus"/>
              <a:ea typeface="Marcellus"/>
              <a:cs typeface="Marcellus"/>
              <a:sym typeface="Marcellus"/>
            </a:endParaRPr>
          </a:p>
        </p:txBody>
      </p:sp>
      <p:sp>
        <p:nvSpPr>
          <p:cNvPr id="655" name="Google Shape;655;p61"/>
          <p:cNvSpPr txBox="1"/>
          <p:nvPr/>
        </p:nvSpPr>
        <p:spPr>
          <a:xfrm>
            <a:off x="761425" y="2401325"/>
            <a:ext cx="2233800" cy="36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Assistant"/>
                <a:ea typeface="Assistant"/>
                <a:cs typeface="Assistant"/>
                <a:sym typeface="Assistant"/>
              </a:rPr>
              <a:t>Absurdism</a:t>
            </a:r>
            <a:endParaRPr sz="1600" b="1">
              <a:solidFill>
                <a:schemeClr val="dk1"/>
              </a:solidFill>
              <a:latin typeface="Assistant"/>
              <a:ea typeface="Assistant"/>
              <a:cs typeface="Assistant"/>
              <a:sym typeface="Assistant"/>
            </a:endParaRPr>
          </a:p>
        </p:txBody>
      </p:sp>
      <p:sp>
        <p:nvSpPr>
          <p:cNvPr id="653" name="Google Shape;653;p61"/>
          <p:cNvSpPr txBox="1"/>
          <p:nvPr/>
        </p:nvSpPr>
        <p:spPr>
          <a:xfrm>
            <a:off x="3455100" y="2401325"/>
            <a:ext cx="2233800" cy="36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Assistant"/>
                <a:ea typeface="Assistant"/>
                <a:cs typeface="Assistant"/>
                <a:sym typeface="Assistant"/>
              </a:rPr>
              <a:t>Nihilism</a:t>
            </a:r>
            <a:endParaRPr sz="1600" b="1">
              <a:solidFill>
                <a:schemeClr val="dk1"/>
              </a:solidFill>
              <a:latin typeface="Assistant"/>
              <a:ea typeface="Assistant"/>
              <a:cs typeface="Assistant"/>
              <a:sym typeface="Assistant"/>
            </a:endParaRPr>
          </a:p>
        </p:txBody>
      </p:sp>
      <p:sp>
        <p:nvSpPr>
          <p:cNvPr id="659" name="Google Shape;659;p61"/>
          <p:cNvSpPr txBox="1"/>
          <p:nvPr/>
        </p:nvSpPr>
        <p:spPr>
          <a:xfrm>
            <a:off x="3455100" y="3203025"/>
            <a:ext cx="2233800" cy="36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Rejecting all meaning</a:t>
            </a:r>
            <a:endParaRPr>
              <a:solidFill>
                <a:schemeClr val="dk1"/>
              </a:solidFill>
              <a:latin typeface="Assistant"/>
              <a:ea typeface="Assistant"/>
              <a:cs typeface="Assistant"/>
              <a:sym typeface="Assistant"/>
            </a:endParaRPr>
          </a:p>
        </p:txBody>
      </p:sp>
      <p:sp>
        <p:nvSpPr>
          <p:cNvPr id="657" name="Google Shape;657;p61"/>
          <p:cNvSpPr txBox="1"/>
          <p:nvPr/>
        </p:nvSpPr>
        <p:spPr>
          <a:xfrm>
            <a:off x="761425" y="3203025"/>
            <a:ext cx="2233800" cy="36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Embrace the absurdity</a:t>
            </a:r>
            <a:endParaRPr>
              <a:solidFill>
                <a:schemeClr val="dk1"/>
              </a:solidFill>
              <a:latin typeface="Assistant"/>
              <a:ea typeface="Assistant"/>
              <a:cs typeface="Assistant"/>
              <a:sym typeface="Assistant"/>
            </a:endParaRPr>
          </a:p>
        </p:txBody>
      </p:sp>
      <p:cxnSp>
        <p:nvCxnSpPr>
          <p:cNvPr id="660" name="Google Shape;660;p61"/>
          <p:cNvCxnSpPr>
            <a:stCxn id="661" idx="0"/>
            <a:endCxn id="652" idx="2"/>
          </p:cNvCxnSpPr>
          <p:nvPr/>
        </p:nvCxnSpPr>
        <p:spPr>
          <a:xfrm rot="5400000" flipH="1">
            <a:off x="5594825" y="730475"/>
            <a:ext cx="648000" cy="2693700"/>
          </a:xfrm>
          <a:prstGeom prst="bentConnector3">
            <a:avLst>
              <a:gd name="adj1" fmla="val 49990"/>
            </a:avLst>
          </a:prstGeom>
          <a:noFill/>
          <a:ln w="9525" cap="flat" cmpd="sng">
            <a:solidFill>
              <a:schemeClr val="dk1"/>
            </a:solidFill>
            <a:prstDash val="solid"/>
            <a:miter lim="8000"/>
            <a:headEnd type="none" w="sm" len="sm"/>
            <a:tailEnd type="none" w="sm" len="sm"/>
          </a:ln>
        </p:spPr>
      </p:cxnSp>
      <p:cxnSp>
        <p:nvCxnSpPr>
          <p:cNvPr id="662" name="Google Shape;662;p61"/>
          <p:cNvCxnSpPr>
            <a:stCxn id="663" idx="0"/>
            <a:endCxn id="661" idx="2"/>
          </p:cNvCxnSpPr>
          <p:nvPr/>
        </p:nvCxnSpPr>
        <p:spPr>
          <a:xfrm rot="-5400000">
            <a:off x="7048325" y="2985075"/>
            <a:ext cx="435300" cy="600"/>
          </a:xfrm>
          <a:prstGeom prst="bentConnector3">
            <a:avLst>
              <a:gd name="adj1" fmla="val 50011"/>
            </a:avLst>
          </a:prstGeom>
          <a:noFill/>
          <a:ln w="9525" cap="flat" cmpd="sng">
            <a:solidFill>
              <a:schemeClr val="dk1"/>
            </a:solidFill>
            <a:prstDash val="solid"/>
            <a:miter lim="8000"/>
            <a:headEnd type="none" w="sm" len="sm"/>
            <a:tailEnd type="none" w="sm" len="sm"/>
          </a:ln>
        </p:spPr>
      </p:cxnSp>
      <p:sp>
        <p:nvSpPr>
          <p:cNvPr id="661" name="Google Shape;661;p61"/>
          <p:cNvSpPr txBox="1"/>
          <p:nvPr/>
        </p:nvSpPr>
        <p:spPr>
          <a:xfrm>
            <a:off x="6148775" y="2401325"/>
            <a:ext cx="2233800" cy="36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Assistant"/>
                <a:ea typeface="Assistant"/>
                <a:cs typeface="Assistant"/>
                <a:sym typeface="Assistant"/>
              </a:rPr>
              <a:t>Authentic existence</a:t>
            </a:r>
            <a:endParaRPr sz="1600" b="1">
              <a:solidFill>
                <a:schemeClr val="dk1"/>
              </a:solidFill>
              <a:latin typeface="Assistant"/>
              <a:ea typeface="Assistant"/>
              <a:cs typeface="Assistant"/>
              <a:sym typeface="Assistant"/>
            </a:endParaRPr>
          </a:p>
        </p:txBody>
      </p:sp>
      <p:sp>
        <p:nvSpPr>
          <p:cNvPr id="663" name="Google Shape;663;p61"/>
          <p:cNvSpPr txBox="1"/>
          <p:nvPr/>
        </p:nvSpPr>
        <p:spPr>
          <a:xfrm>
            <a:off x="6148775" y="3203025"/>
            <a:ext cx="2233800" cy="36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Finding meaning</a:t>
            </a:r>
            <a:endParaRPr>
              <a:solidFill>
                <a:schemeClr val="dk1"/>
              </a:solidFill>
              <a:latin typeface="Assistant"/>
              <a:ea typeface="Assistant"/>
              <a:cs typeface="Assistant"/>
              <a:sym typeface="Assistant"/>
            </a:endParaRPr>
          </a:p>
        </p:txBody>
      </p:sp>
      <p:cxnSp>
        <p:nvCxnSpPr>
          <p:cNvPr id="664" name="Google Shape;664;p61"/>
          <p:cNvCxnSpPr>
            <a:stCxn id="665" idx="0"/>
            <a:endCxn id="657" idx="2"/>
          </p:cNvCxnSpPr>
          <p:nvPr/>
        </p:nvCxnSpPr>
        <p:spPr>
          <a:xfrm rot="-5400000">
            <a:off x="1661275" y="3786775"/>
            <a:ext cx="435300" cy="600"/>
          </a:xfrm>
          <a:prstGeom prst="bentConnector3">
            <a:avLst>
              <a:gd name="adj1" fmla="val 50011"/>
            </a:avLst>
          </a:prstGeom>
          <a:noFill/>
          <a:ln w="9525" cap="flat" cmpd="sng">
            <a:solidFill>
              <a:schemeClr val="dk1"/>
            </a:solidFill>
            <a:prstDash val="solid"/>
            <a:miter lim="8000"/>
            <a:headEnd type="none" w="sm" len="sm"/>
            <a:tailEnd type="none" w="sm" len="sm"/>
          </a:ln>
        </p:spPr>
      </p:cxnSp>
      <p:cxnSp>
        <p:nvCxnSpPr>
          <p:cNvPr id="666" name="Google Shape;666;p61"/>
          <p:cNvCxnSpPr>
            <a:stCxn id="659" idx="2"/>
            <a:endCxn id="667" idx="0"/>
          </p:cNvCxnSpPr>
          <p:nvPr/>
        </p:nvCxnSpPr>
        <p:spPr>
          <a:xfrm rot="-5400000" flipH="1">
            <a:off x="4354650" y="3786675"/>
            <a:ext cx="435300" cy="600"/>
          </a:xfrm>
          <a:prstGeom prst="bentConnector3">
            <a:avLst>
              <a:gd name="adj1" fmla="val 50011"/>
            </a:avLst>
          </a:prstGeom>
          <a:noFill/>
          <a:ln w="9525" cap="flat" cmpd="sng">
            <a:solidFill>
              <a:schemeClr val="dk1"/>
            </a:solidFill>
            <a:prstDash val="solid"/>
            <a:miter lim="8000"/>
            <a:headEnd type="none" w="sm" len="sm"/>
            <a:tailEnd type="none" w="sm" len="sm"/>
          </a:ln>
        </p:spPr>
      </p:cxnSp>
      <p:cxnSp>
        <p:nvCxnSpPr>
          <p:cNvPr id="668" name="Google Shape;668;p61"/>
          <p:cNvCxnSpPr>
            <a:stCxn id="669" idx="0"/>
            <a:endCxn id="663" idx="2"/>
          </p:cNvCxnSpPr>
          <p:nvPr/>
        </p:nvCxnSpPr>
        <p:spPr>
          <a:xfrm rot="-5400000">
            <a:off x="7048625" y="3786775"/>
            <a:ext cx="435300" cy="600"/>
          </a:xfrm>
          <a:prstGeom prst="bentConnector3">
            <a:avLst>
              <a:gd name="adj1" fmla="val 50011"/>
            </a:avLst>
          </a:prstGeom>
          <a:noFill/>
          <a:ln w="9525" cap="flat" cmpd="sng">
            <a:solidFill>
              <a:schemeClr val="dk1"/>
            </a:solidFill>
            <a:prstDash val="solid"/>
            <a:miter lim="8000"/>
            <a:headEnd type="none" w="sm" len="sm"/>
            <a:tailEnd type="none" w="sm" len="sm"/>
          </a:ln>
        </p:spPr>
      </p:cxnSp>
      <p:sp>
        <p:nvSpPr>
          <p:cNvPr id="667" name="Google Shape;667;p61"/>
          <p:cNvSpPr txBox="1"/>
          <p:nvPr/>
        </p:nvSpPr>
        <p:spPr>
          <a:xfrm>
            <a:off x="3455400" y="4004725"/>
            <a:ext cx="2233800" cy="36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Nietzsche</a:t>
            </a:r>
            <a:endParaRPr>
              <a:solidFill>
                <a:schemeClr val="dk1"/>
              </a:solidFill>
              <a:latin typeface="Assistant"/>
              <a:ea typeface="Assistant"/>
              <a:cs typeface="Assistant"/>
              <a:sym typeface="Assistant"/>
            </a:endParaRPr>
          </a:p>
        </p:txBody>
      </p:sp>
      <p:sp>
        <p:nvSpPr>
          <p:cNvPr id="665" name="Google Shape;665;p61"/>
          <p:cNvSpPr txBox="1"/>
          <p:nvPr/>
        </p:nvSpPr>
        <p:spPr>
          <a:xfrm>
            <a:off x="761725" y="4004725"/>
            <a:ext cx="2233800" cy="36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Camus</a:t>
            </a:r>
            <a:endParaRPr>
              <a:solidFill>
                <a:schemeClr val="dk1"/>
              </a:solidFill>
              <a:latin typeface="Assistant"/>
              <a:ea typeface="Assistant"/>
              <a:cs typeface="Assistant"/>
              <a:sym typeface="Assistant"/>
            </a:endParaRPr>
          </a:p>
        </p:txBody>
      </p:sp>
      <p:sp>
        <p:nvSpPr>
          <p:cNvPr id="669" name="Google Shape;669;p61"/>
          <p:cNvSpPr txBox="1"/>
          <p:nvPr/>
        </p:nvSpPr>
        <p:spPr>
          <a:xfrm>
            <a:off x="6149075" y="4004725"/>
            <a:ext cx="2233800" cy="36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Sartre, Kierkegaard</a:t>
            </a:r>
            <a:endParaRPr>
              <a:solidFill>
                <a:schemeClr val="dk1"/>
              </a:solidFill>
              <a:latin typeface="Assistant"/>
              <a:ea typeface="Assistant"/>
              <a:cs typeface="Assistant"/>
              <a:sym typeface="Assistan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232" name="Google Shape;232;p36"/>
          <p:cNvSpPr txBox="1">
            <a:spLocks noGrp="1"/>
          </p:cNvSpPr>
          <p:nvPr>
            <p:ph type="body" idx="1"/>
          </p:nvPr>
        </p:nvSpPr>
        <p:spPr>
          <a:xfrm>
            <a:off x="720000" y="1232026"/>
            <a:ext cx="7704000" cy="4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solidFill>
                <a:schemeClr val="dk1"/>
              </a:solidFill>
            </a:endParaRPr>
          </a:p>
        </p:txBody>
      </p:sp>
      <p:graphicFrame>
        <p:nvGraphicFramePr>
          <p:cNvPr id="233" name="Google Shape;233;p36"/>
          <p:cNvGraphicFramePr/>
          <p:nvPr/>
        </p:nvGraphicFramePr>
        <p:xfrm>
          <a:off x="720000" y="1742325"/>
          <a:ext cx="3000000" cy="3000000"/>
        </p:xfrm>
        <a:graphic>
          <a:graphicData uri="http://schemas.openxmlformats.org/drawingml/2006/table">
            <a:tbl>
              <a:tblPr>
                <a:noFill/>
                <a:tableStyleId>{9DFF424E-8824-4208-9350-F5434839EA9B}</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300" b="1" u="sng">
                          <a:solidFill>
                            <a:schemeClr val="dk1"/>
                          </a:solidFill>
                          <a:latin typeface="Marcellus"/>
                          <a:ea typeface="Marcellus"/>
                          <a:cs typeface="Marcellus"/>
                          <a:sym typeface="Marcellu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300" b="1" u="sng">
                        <a:solidFill>
                          <a:schemeClr val="dk1"/>
                        </a:solidFill>
                        <a:latin typeface="Marcellus"/>
                        <a:ea typeface="Marcellus"/>
                        <a:cs typeface="Marcellus"/>
                        <a:sym typeface="Marcellu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To view this template correctly in PowerPoint, download and install the fonts we used</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300" b="1" u="sng">
                          <a:solidFill>
                            <a:schemeClr val="dk1"/>
                          </a:solidFill>
                          <a:latin typeface="Marcellus"/>
                          <a:ea typeface="Marcellus"/>
                          <a:cs typeface="Marcellus"/>
                          <a:sym typeface="Marcellu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300" b="1">
                          <a:solidFill>
                            <a:schemeClr val="dk1"/>
                          </a:solidFill>
                          <a:uFill>
                            <a:noFill/>
                          </a:uFill>
                          <a:latin typeface="Marcellus"/>
                          <a:ea typeface="Marcellus"/>
                          <a:cs typeface="Marcellus"/>
                          <a:sym typeface="Marcellu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300" b="1">
                          <a:solidFill>
                            <a:schemeClr val="dk1"/>
                          </a:solidFill>
                          <a:latin typeface="Marcellus"/>
                          <a:ea typeface="Marcellus"/>
                          <a:cs typeface="Marcellus"/>
                          <a:sym typeface="Marcellus"/>
                        </a:rPr>
                        <a:t>and </a:t>
                      </a:r>
                      <a:r>
                        <a:rPr lang="en" sz="1300" b="1" u="sng">
                          <a:solidFill>
                            <a:schemeClr val="dk1"/>
                          </a:solidFill>
                          <a:latin typeface="Marcellus"/>
                          <a:ea typeface="Marcellus"/>
                          <a:cs typeface="Marcellus"/>
                          <a:sym typeface="Marcellu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300" b="1" u="sng">
                          <a:solidFill>
                            <a:schemeClr val="dk1"/>
                          </a:solidFill>
                          <a:latin typeface="Marcellus"/>
                          <a:ea typeface="Marcellus"/>
                          <a:cs typeface="Marcellus"/>
                          <a:sym typeface="Marcellu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300" b="1" u="sng">
                        <a:solidFill>
                          <a:schemeClr val="dk1"/>
                        </a:solidFill>
                        <a:latin typeface="Marcellus"/>
                        <a:ea typeface="Marcellus"/>
                        <a:cs typeface="Marcellus"/>
                        <a:sym typeface="Marcellu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Assistant"/>
                          <a:ea typeface="Assistant"/>
                          <a:cs typeface="Assistant"/>
                          <a:sym typeface="Assistant"/>
                        </a:rPr>
                        <a:t>An assortment of graphic resources that are suitable for use in this presentation</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300" b="1" u="sng">
                          <a:solidFill>
                            <a:schemeClr val="dk1"/>
                          </a:solidFill>
                          <a:latin typeface="Marcellus"/>
                          <a:ea typeface="Marcellus"/>
                          <a:cs typeface="Marcellus"/>
                          <a:sym typeface="Marcellus"/>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300" b="1" u="sng">
                        <a:solidFill>
                          <a:schemeClr val="dk1"/>
                        </a:solidFill>
                        <a:latin typeface="Marcellus"/>
                        <a:ea typeface="Marcellus"/>
                        <a:cs typeface="Marcellus"/>
                        <a:sym typeface="Marcellu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You must keep it so that proper credits for our design are given</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300" b="1" u="sng">
                          <a:solidFill>
                            <a:schemeClr val="dk1"/>
                          </a:solidFill>
                          <a:latin typeface="Marcellus"/>
                          <a:ea typeface="Marcellus"/>
                          <a:cs typeface="Marcellus"/>
                          <a:sym typeface="Marcellu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300" b="1" u="sng">
                        <a:solidFill>
                          <a:schemeClr val="dk1"/>
                        </a:solidFill>
                        <a:latin typeface="Marcellus"/>
                        <a:ea typeface="Marcellus"/>
                        <a:cs typeface="Marcellus"/>
                        <a:sym typeface="Marcellu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All the colors used in this presentation</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300" b="1" u="sng">
                          <a:solidFill>
                            <a:schemeClr val="dk1"/>
                          </a:solidFill>
                          <a:latin typeface="Marcellus"/>
                          <a:ea typeface="Marcellus"/>
                          <a:cs typeface="Marcellus"/>
                          <a:sym typeface="Marcellu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300" b="1">
                          <a:solidFill>
                            <a:schemeClr val="dk1"/>
                          </a:solidFill>
                          <a:latin typeface="Marcellus"/>
                          <a:ea typeface="Marcellus"/>
                          <a:cs typeface="Marcellus"/>
                          <a:sym typeface="Marcellus"/>
                        </a:rPr>
                        <a:t> and </a:t>
                      </a:r>
                      <a:r>
                        <a:rPr lang="en" sz="1300" b="1" u="sng">
                          <a:solidFill>
                            <a:schemeClr val="dk1"/>
                          </a:solidFill>
                          <a:latin typeface="Marcellus"/>
                          <a:ea typeface="Marcellus"/>
                          <a:cs typeface="Marcellus"/>
                          <a:sym typeface="Marcellus"/>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300" b="1" u="sng">
                        <a:solidFill>
                          <a:schemeClr val="dk1"/>
                        </a:solidFill>
                        <a:latin typeface="Marcellus"/>
                        <a:ea typeface="Marcellus"/>
                        <a:cs typeface="Marcellus"/>
                        <a:sym typeface="Marcellu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These can be used in the template, and their size and color can be edited</a:t>
                      </a:r>
                      <a:endParaRPr sz="1000">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300" b="1">
                          <a:solidFill>
                            <a:schemeClr val="dk1"/>
                          </a:solidFill>
                          <a:latin typeface="Marcellus"/>
                          <a:ea typeface="Marcellus"/>
                          <a:cs typeface="Marcellus"/>
                          <a:sym typeface="Marcellus"/>
                        </a:rPr>
                        <a:t>Editable presentation theme </a:t>
                      </a:r>
                      <a:endParaRPr sz="1300" b="1">
                        <a:solidFill>
                          <a:schemeClr val="dk1"/>
                        </a:solidFill>
                        <a:latin typeface="Marcellus"/>
                        <a:ea typeface="Marcellus"/>
                        <a:cs typeface="Marcellus"/>
                        <a:sym typeface="Marcellu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ssistant"/>
                          <a:ea typeface="Assistant"/>
                          <a:cs typeface="Assistant"/>
                          <a:sym typeface="Assistant"/>
                        </a:rPr>
                        <a:t>You can edit the master slides easily. For more info, click </a:t>
                      </a:r>
                      <a:r>
                        <a:rPr lang="en" sz="10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b="1">
                        <a:solidFill>
                          <a:schemeClr val="dk1"/>
                        </a:solidFill>
                        <a:latin typeface="Assistant"/>
                        <a:ea typeface="Assistant"/>
                        <a:cs typeface="Assistant"/>
                        <a:sym typeface="Assistant"/>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34" name="Google Shape;234;p36"/>
          <p:cNvSpPr txBox="1"/>
          <p:nvPr/>
        </p:nvSpPr>
        <p:spPr>
          <a:xfrm>
            <a:off x="1521600" y="4084075"/>
            <a:ext cx="2253600" cy="51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Assistant"/>
                <a:ea typeface="Assistant"/>
                <a:cs typeface="Assistant"/>
                <a:sym typeface="Assistant"/>
              </a:rPr>
              <a:t>For more info:</a:t>
            </a:r>
            <a:br>
              <a:rPr lang="en" sz="1200">
                <a:solidFill>
                  <a:schemeClr val="dk1"/>
                </a:solidFill>
                <a:latin typeface="Assistant"/>
                <a:ea typeface="Assistant"/>
                <a:cs typeface="Assistant"/>
                <a:sym typeface="Assistant"/>
              </a:rPr>
            </a:br>
            <a:r>
              <a:rPr lang="en" sz="1200" b="1" u="sng">
                <a:solidFill>
                  <a:schemeClr val="dk1"/>
                </a:solidFill>
                <a:latin typeface="Assistant"/>
                <a:ea typeface="Assistant"/>
                <a:cs typeface="Assistant"/>
                <a:sym typeface="Assistan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b="1">
                <a:solidFill>
                  <a:schemeClr val="dk1"/>
                </a:solidFill>
                <a:latin typeface="Assistant"/>
                <a:ea typeface="Assistant"/>
                <a:cs typeface="Assistant"/>
                <a:sym typeface="Assistant"/>
              </a:rPr>
              <a:t> | </a:t>
            </a:r>
            <a:r>
              <a:rPr lang="en" sz="1200" b="1" u="sng">
                <a:solidFill>
                  <a:schemeClr val="dk1"/>
                </a:solidFill>
                <a:latin typeface="Assistant"/>
                <a:ea typeface="Assistant"/>
                <a:cs typeface="Assistant"/>
                <a:sym typeface="Assistan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200" b="1">
                <a:solidFill>
                  <a:schemeClr val="dk1"/>
                </a:solidFill>
                <a:latin typeface="Assistant"/>
                <a:ea typeface="Assistant"/>
                <a:cs typeface="Assistant"/>
                <a:sym typeface="Assistant"/>
              </a:rPr>
              <a:t> | </a:t>
            </a:r>
            <a:r>
              <a:rPr lang="en" sz="1200" b="1" u="sng">
                <a:solidFill>
                  <a:schemeClr val="dk1"/>
                </a:solidFill>
                <a:latin typeface="Assistant"/>
                <a:ea typeface="Assistant"/>
                <a:cs typeface="Assistant"/>
                <a:sym typeface="Assistant"/>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200" b="1" u="sng">
              <a:solidFill>
                <a:schemeClr val="dk1"/>
              </a:solidFill>
              <a:latin typeface="Assistant"/>
              <a:ea typeface="Assistant"/>
              <a:cs typeface="Assistant"/>
              <a:sym typeface="Assistant"/>
            </a:endParaRPr>
          </a:p>
        </p:txBody>
      </p:sp>
      <p:sp>
        <p:nvSpPr>
          <p:cNvPr id="235" name="Google Shape;235;p36"/>
          <p:cNvSpPr txBox="1"/>
          <p:nvPr/>
        </p:nvSpPr>
        <p:spPr>
          <a:xfrm>
            <a:off x="3816292" y="4084075"/>
            <a:ext cx="3806100" cy="519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Assistant"/>
                <a:ea typeface="Assistant"/>
                <a:cs typeface="Assistant"/>
                <a:sym typeface="Assistant"/>
              </a:rPr>
              <a:t>You can visit our sister projects:</a:t>
            </a:r>
            <a:br>
              <a:rPr lang="en" sz="1200">
                <a:solidFill>
                  <a:schemeClr val="dk1"/>
                </a:solidFill>
                <a:latin typeface="Assistant"/>
                <a:ea typeface="Assistant"/>
                <a:cs typeface="Assistant"/>
                <a:sym typeface="Assistant"/>
              </a:rPr>
            </a:br>
            <a:r>
              <a:rPr lang="en" sz="1200" b="1" u="sng">
                <a:solidFill>
                  <a:schemeClr val="dk1"/>
                </a:solidFill>
                <a:latin typeface="Assistant"/>
                <a:ea typeface="Assistant"/>
                <a:cs typeface="Assistant"/>
                <a:sym typeface="Assistant"/>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b="1">
                <a:solidFill>
                  <a:schemeClr val="dk1"/>
                </a:solidFill>
                <a:latin typeface="Assistant"/>
                <a:ea typeface="Assistant"/>
                <a:cs typeface="Assistant"/>
                <a:sym typeface="Assistant"/>
              </a:rPr>
              <a:t> | </a:t>
            </a:r>
            <a:r>
              <a:rPr lang="en" sz="1200" b="1" u="sng">
                <a:solidFill>
                  <a:schemeClr val="dk1"/>
                </a:solidFill>
                <a:latin typeface="Assistant"/>
                <a:ea typeface="Assistant"/>
                <a:cs typeface="Assistant"/>
                <a:sym typeface="Assistant"/>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b="1">
                <a:solidFill>
                  <a:schemeClr val="dk1"/>
                </a:solidFill>
                <a:latin typeface="Assistant"/>
                <a:ea typeface="Assistant"/>
                <a:cs typeface="Assistant"/>
                <a:sym typeface="Assistant"/>
              </a:rPr>
              <a:t> | </a:t>
            </a:r>
            <a:r>
              <a:rPr lang="en" sz="1200" b="1" u="sng">
                <a:solidFill>
                  <a:schemeClr val="dk1"/>
                </a:solidFill>
                <a:latin typeface="Assistant"/>
                <a:ea typeface="Assistant"/>
                <a:cs typeface="Assistant"/>
                <a:sym typeface="Assistant"/>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200" b="1">
                <a:solidFill>
                  <a:schemeClr val="dk1"/>
                </a:solidFill>
                <a:latin typeface="Assistant"/>
                <a:ea typeface="Assistant"/>
                <a:cs typeface="Assistant"/>
                <a:sym typeface="Assistant"/>
              </a:rPr>
              <a:t> | </a:t>
            </a:r>
            <a:r>
              <a:rPr lang="en" sz="1200" b="1" u="sng">
                <a:solidFill>
                  <a:schemeClr val="dk1"/>
                </a:solidFill>
                <a:latin typeface="Assistant"/>
                <a:ea typeface="Assistant"/>
                <a:cs typeface="Assistant"/>
                <a:sym typeface="Assistant"/>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a:t>
            </a:r>
            <a:r>
              <a:rPr lang="en" sz="1200" b="1">
                <a:solidFill>
                  <a:schemeClr val="dk1"/>
                </a:solidFill>
                <a:latin typeface="Assistant"/>
                <a:ea typeface="Assistant"/>
                <a:cs typeface="Assistant"/>
                <a:sym typeface="Assistant"/>
              </a:rPr>
              <a:t> | </a:t>
            </a:r>
            <a:r>
              <a:rPr lang="en" sz="1200" b="1" u="sng">
                <a:solidFill>
                  <a:schemeClr val="dk1"/>
                </a:solidFill>
                <a:latin typeface="Assistant"/>
                <a:ea typeface="Assistant"/>
                <a:cs typeface="Assistant"/>
                <a:sym typeface="Assistant"/>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200" b="1">
              <a:solidFill>
                <a:schemeClr val="dk1"/>
              </a:solidFill>
              <a:latin typeface="Assistant"/>
              <a:ea typeface="Assistant"/>
              <a:cs typeface="Assistant"/>
              <a:sym typeface="Assistan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Reading plan</a:t>
            </a:r>
            <a:endParaRPr/>
          </a:p>
        </p:txBody>
      </p:sp>
      <p:sp>
        <p:nvSpPr>
          <p:cNvPr id="675" name="Google Shape;675;p62"/>
          <p:cNvSpPr txBox="1">
            <a:spLocks noGrp="1"/>
          </p:cNvSpPr>
          <p:nvPr>
            <p:ph type="subTitle" idx="4294967295"/>
          </p:nvPr>
        </p:nvSpPr>
        <p:spPr>
          <a:xfrm>
            <a:off x="701563" y="1558288"/>
            <a:ext cx="1282200" cy="354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Mercury</a:t>
            </a:r>
            <a:endParaRPr/>
          </a:p>
        </p:txBody>
      </p:sp>
      <p:sp>
        <p:nvSpPr>
          <p:cNvPr id="676" name="Google Shape;676;p62"/>
          <p:cNvSpPr txBox="1"/>
          <p:nvPr/>
        </p:nvSpPr>
        <p:spPr>
          <a:xfrm>
            <a:off x="709325" y="1280200"/>
            <a:ext cx="1282200" cy="354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Marcellus"/>
                <a:ea typeface="Marcellus"/>
                <a:cs typeface="Marcellus"/>
                <a:sym typeface="Marcellus"/>
              </a:rPr>
              <a:t>Book</a:t>
            </a:r>
            <a:endParaRPr sz="2000">
              <a:solidFill>
                <a:schemeClr val="dk1"/>
              </a:solidFill>
              <a:latin typeface="Marcellus"/>
              <a:ea typeface="Marcellus"/>
              <a:cs typeface="Marcellus"/>
              <a:sym typeface="Marcellus"/>
            </a:endParaRPr>
          </a:p>
        </p:txBody>
      </p:sp>
      <p:sp>
        <p:nvSpPr>
          <p:cNvPr id="677" name="Google Shape;677;p62"/>
          <p:cNvSpPr txBox="1">
            <a:spLocks noGrp="1"/>
          </p:cNvSpPr>
          <p:nvPr>
            <p:ph type="subTitle" idx="4294967295"/>
          </p:nvPr>
        </p:nvSpPr>
        <p:spPr>
          <a:xfrm>
            <a:off x="709338" y="2445425"/>
            <a:ext cx="1282200" cy="354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Mars</a:t>
            </a:r>
            <a:endParaRPr/>
          </a:p>
        </p:txBody>
      </p:sp>
      <p:sp>
        <p:nvSpPr>
          <p:cNvPr id="678" name="Google Shape;678;p62"/>
          <p:cNvSpPr txBox="1"/>
          <p:nvPr/>
        </p:nvSpPr>
        <p:spPr>
          <a:xfrm>
            <a:off x="709325" y="2168563"/>
            <a:ext cx="1282200" cy="354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Marcellus"/>
                <a:ea typeface="Marcellus"/>
                <a:cs typeface="Marcellus"/>
                <a:sym typeface="Marcellus"/>
              </a:rPr>
              <a:t>Author</a:t>
            </a:r>
            <a:endParaRPr sz="2000">
              <a:solidFill>
                <a:schemeClr val="dk1"/>
              </a:solidFill>
              <a:latin typeface="Marcellus"/>
              <a:ea typeface="Marcellus"/>
              <a:cs typeface="Marcellus"/>
              <a:sym typeface="Marcellus"/>
            </a:endParaRPr>
          </a:p>
        </p:txBody>
      </p:sp>
      <p:sp>
        <p:nvSpPr>
          <p:cNvPr id="679" name="Google Shape;679;p62"/>
          <p:cNvSpPr txBox="1">
            <a:spLocks noGrp="1"/>
          </p:cNvSpPr>
          <p:nvPr>
            <p:ph type="subTitle" idx="4294967295"/>
          </p:nvPr>
        </p:nvSpPr>
        <p:spPr>
          <a:xfrm>
            <a:off x="709338" y="3318838"/>
            <a:ext cx="1282200" cy="354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Venus</a:t>
            </a:r>
            <a:endParaRPr/>
          </a:p>
        </p:txBody>
      </p:sp>
      <p:sp>
        <p:nvSpPr>
          <p:cNvPr id="680" name="Google Shape;680;p62"/>
          <p:cNvSpPr txBox="1"/>
          <p:nvPr/>
        </p:nvSpPr>
        <p:spPr>
          <a:xfrm>
            <a:off x="709325" y="3040750"/>
            <a:ext cx="1282200" cy="354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Marcellus"/>
                <a:ea typeface="Marcellus"/>
                <a:cs typeface="Marcellus"/>
                <a:sym typeface="Marcellus"/>
              </a:rPr>
              <a:t>Genre</a:t>
            </a:r>
            <a:endParaRPr sz="2000">
              <a:solidFill>
                <a:schemeClr val="dk1"/>
              </a:solidFill>
              <a:latin typeface="Marcellus"/>
              <a:ea typeface="Marcellus"/>
              <a:cs typeface="Marcellus"/>
              <a:sym typeface="Marcellus"/>
            </a:endParaRPr>
          </a:p>
        </p:txBody>
      </p:sp>
      <p:sp>
        <p:nvSpPr>
          <p:cNvPr id="681" name="Google Shape;681;p62"/>
          <p:cNvSpPr txBox="1"/>
          <p:nvPr/>
        </p:nvSpPr>
        <p:spPr>
          <a:xfrm>
            <a:off x="709325" y="3912950"/>
            <a:ext cx="1282200" cy="354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Marcellus"/>
                <a:ea typeface="Marcellus"/>
                <a:cs typeface="Marcellus"/>
                <a:sym typeface="Marcellus"/>
              </a:rPr>
              <a:t>Rating</a:t>
            </a:r>
            <a:endParaRPr sz="2000">
              <a:solidFill>
                <a:schemeClr val="dk1"/>
              </a:solidFill>
              <a:latin typeface="Marcellus"/>
              <a:ea typeface="Marcellus"/>
              <a:cs typeface="Marcellus"/>
              <a:sym typeface="Marcellus"/>
            </a:endParaRPr>
          </a:p>
        </p:txBody>
      </p:sp>
      <p:sp>
        <p:nvSpPr>
          <p:cNvPr id="682" name="Google Shape;682;p62"/>
          <p:cNvSpPr/>
          <p:nvPr/>
        </p:nvSpPr>
        <p:spPr>
          <a:xfrm>
            <a:off x="705525" y="4267250"/>
            <a:ext cx="236100" cy="224400"/>
          </a:xfrm>
          <a:prstGeom prst="star5">
            <a:avLst>
              <a:gd name="adj" fmla="val 19098"/>
              <a:gd name="hf" fmla="val 105146"/>
              <a:gd name="vf" fmla="val 11055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2"/>
          <p:cNvSpPr/>
          <p:nvPr/>
        </p:nvSpPr>
        <p:spPr>
          <a:xfrm>
            <a:off x="967057" y="4267250"/>
            <a:ext cx="236100" cy="224400"/>
          </a:xfrm>
          <a:prstGeom prst="star5">
            <a:avLst>
              <a:gd name="adj" fmla="val 19098"/>
              <a:gd name="hf" fmla="val 105146"/>
              <a:gd name="vf" fmla="val 11055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2"/>
          <p:cNvSpPr/>
          <p:nvPr/>
        </p:nvSpPr>
        <p:spPr>
          <a:xfrm>
            <a:off x="1228588" y="4267250"/>
            <a:ext cx="236100" cy="224400"/>
          </a:xfrm>
          <a:prstGeom prst="star5">
            <a:avLst>
              <a:gd name="adj" fmla="val 19098"/>
              <a:gd name="hf" fmla="val 105146"/>
              <a:gd name="vf" fmla="val 11055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2"/>
          <p:cNvSpPr/>
          <p:nvPr/>
        </p:nvSpPr>
        <p:spPr>
          <a:xfrm>
            <a:off x="1490120" y="4267250"/>
            <a:ext cx="236100" cy="224400"/>
          </a:xfrm>
          <a:prstGeom prst="star5">
            <a:avLst>
              <a:gd name="adj" fmla="val 19098"/>
              <a:gd name="hf" fmla="val 105146"/>
              <a:gd name="vf" fmla="val 11055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2"/>
          <p:cNvSpPr/>
          <p:nvPr/>
        </p:nvSpPr>
        <p:spPr>
          <a:xfrm>
            <a:off x="1751652" y="4267250"/>
            <a:ext cx="236100" cy="224400"/>
          </a:xfrm>
          <a:prstGeom prst="star5">
            <a:avLst>
              <a:gd name="adj" fmla="val 19098"/>
              <a:gd name="hf" fmla="val 105146"/>
              <a:gd name="vf" fmla="val 11055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87" name="Google Shape;687;p62"/>
          <p:cNvGraphicFramePr/>
          <p:nvPr/>
        </p:nvGraphicFramePr>
        <p:xfrm>
          <a:off x="2492325" y="1280228"/>
          <a:ext cx="3000000" cy="3000000"/>
        </p:xfrm>
        <a:graphic>
          <a:graphicData uri="http://schemas.openxmlformats.org/drawingml/2006/table">
            <a:tbl>
              <a:tblPr>
                <a:noFill/>
                <a:tableStyleId>{9DFF424E-8824-4208-9350-F5434839EA9B}</a:tableStyleId>
              </a:tblPr>
              <a:tblGrid>
                <a:gridCol w="5931675">
                  <a:extLst>
                    <a:ext uri="{9D8B030D-6E8A-4147-A177-3AD203B41FA5}">
                      <a16:colId xmlns:a16="http://schemas.microsoft.com/office/drawing/2014/main" val="20000"/>
                    </a:ext>
                  </a:extLst>
                </a:gridCol>
              </a:tblGrid>
              <a:tr h="505825">
                <a:tc>
                  <a:txBody>
                    <a:bodyPr/>
                    <a:lstStyle/>
                    <a:p>
                      <a:pPr marL="0" lvl="0" indent="0" algn="ctr" rtl="0">
                        <a:lnSpc>
                          <a:spcPct val="115000"/>
                        </a:lnSpc>
                        <a:spcBef>
                          <a:spcPts val="0"/>
                        </a:spcBef>
                        <a:spcAft>
                          <a:spcPts val="0"/>
                        </a:spcAft>
                        <a:buNone/>
                      </a:pPr>
                      <a:r>
                        <a:rPr lang="en" sz="2000">
                          <a:solidFill>
                            <a:schemeClr val="dk1"/>
                          </a:solidFill>
                          <a:latin typeface="Marcellus"/>
                          <a:ea typeface="Marcellus"/>
                          <a:cs typeface="Marcellus"/>
                          <a:sym typeface="Marcellus"/>
                        </a:rPr>
                        <a:t>Describe the theme</a:t>
                      </a:r>
                      <a:endParaRPr sz="2000">
                        <a:solidFill>
                          <a:schemeClr val="dk1"/>
                        </a:solidFill>
                        <a:latin typeface="Marcellus"/>
                        <a:ea typeface="Marcellus"/>
                        <a:cs typeface="Marcellus"/>
                        <a:sym typeface="Marcellu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10975">
                <a:tc>
                  <a:txBody>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Saturn is the second-largest planet in the Solar System</a:t>
                      </a:r>
                      <a:endParaRPr>
                        <a:solidFill>
                          <a:schemeClr val="dk1"/>
                        </a:solidFill>
                        <a:latin typeface="Assistant"/>
                        <a:ea typeface="Assistant"/>
                        <a:cs typeface="Assistant"/>
                        <a:sym typeface="Assistan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505825">
                <a:tc>
                  <a:txBody>
                    <a:bodyPr/>
                    <a:lstStyle/>
                    <a:p>
                      <a:pPr marL="0" lvl="0" indent="0" algn="ctr" rtl="0">
                        <a:lnSpc>
                          <a:spcPct val="115000"/>
                        </a:lnSpc>
                        <a:spcBef>
                          <a:spcPts val="0"/>
                        </a:spcBef>
                        <a:spcAft>
                          <a:spcPts val="0"/>
                        </a:spcAft>
                        <a:buNone/>
                      </a:pPr>
                      <a:r>
                        <a:rPr lang="en" sz="2000">
                          <a:solidFill>
                            <a:schemeClr val="dk1"/>
                          </a:solidFill>
                          <a:latin typeface="Marcellus"/>
                          <a:ea typeface="Marcellus"/>
                          <a:cs typeface="Marcellus"/>
                          <a:sym typeface="Marcellus"/>
                        </a:rPr>
                        <a:t>Would you recommend it?</a:t>
                      </a:r>
                      <a:endParaRPr sz="2000">
                        <a:solidFill>
                          <a:schemeClr val="dk1"/>
                        </a:solidFill>
                        <a:latin typeface="Marcellus"/>
                        <a:ea typeface="Marcellus"/>
                        <a:cs typeface="Marcellus"/>
                        <a:sym typeface="Marcellu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0975">
                <a:tc>
                  <a:txBody>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Neptune is the fourth-largest planet in the Solar System</a:t>
                      </a:r>
                      <a:endParaRPr>
                        <a:latin typeface="Assistant"/>
                        <a:ea typeface="Assistant"/>
                        <a:cs typeface="Assistant"/>
                        <a:sym typeface="Assistan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505825">
                <a:tc>
                  <a:txBody>
                    <a:bodyPr/>
                    <a:lstStyle/>
                    <a:p>
                      <a:pPr marL="0" lvl="0" indent="0" algn="ctr" rtl="0">
                        <a:lnSpc>
                          <a:spcPct val="115000"/>
                        </a:lnSpc>
                        <a:spcBef>
                          <a:spcPts val="0"/>
                        </a:spcBef>
                        <a:spcAft>
                          <a:spcPts val="0"/>
                        </a:spcAft>
                        <a:buNone/>
                      </a:pPr>
                      <a:r>
                        <a:rPr lang="en" sz="2000">
                          <a:solidFill>
                            <a:schemeClr val="dk1"/>
                          </a:solidFill>
                          <a:latin typeface="Marcellus"/>
                          <a:ea typeface="Marcellus"/>
                          <a:cs typeface="Marcellus"/>
                          <a:sym typeface="Marcellus"/>
                        </a:rPr>
                        <a:t>Describe your favorite part</a:t>
                      </a:r>
                      <a:endParaRPr sz="2000">
                        <a:solidFill>
                          <a:schemeClr val="dk1"/>
                        </a:solidFill>
                        <a:latin typeface="Marcellus"/>
                        <a:ea typeface="Marcellus"/>
                        <a:cs typeface="Marcellus"/>
                        <a:sym typeface="Marcellu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853600">
                <a:tc>
                  <a:txBody>
                    <a:bodyPr/>
                    <a:lstStyle/>
                    <a:p>
                      <a:pPr marL="0" lvl="0" indent="0" algn="ctr" rtl="0">
                        <a:lnSpc>
                          <a:spcPct val="115000"/>
                        </a:lnSpc>
                        <a:spcBef>
                          <a:spcPts val="0"/>
                        </a:spcBef>
                        <a:spcAft>
                          <a:spcPts val="0"/>
                        </a:spcAft>
                        <a:buNone/>
                      </a:pPr>
                      <a:r>
                        <a:rPr lang="en">
                          <a:solidFill>
                            <a:schemeClr val="dk1"/>
                          </a:solidFill>
                          <a:latin typeface="Assistant"/>
                          <a:ea typeface="Assistant"/>
                          <a:cs typeface="Assistant"/>
                          <a:sym typeface="Assistant"/>
                        </a:rPr>
                        <a:t>Venus has a beautiful name and is the second planet from the Sun. It’s terribly hot, even hotter than Mercury, and its atmosphere is extremely poisonous. It’s the second-brightest natural object in the night sky</a:t>
                      </a:r>
                      <a:endParaRPr>
                        <a:latin typeface="Assistant"/>
                        <a:ea typeface="Assistant"/>
                        <a:cs typeface="Assistant"/>
                        <a:sym typeface="Assistan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philosophers of existentialism</a:t>
            </a:r>
            <a:endParaRPr/>
          </a:p>
        </p:txBody>
      </p:sp>
      <p:sp>
        <p:nvSpPr>
          <p:cNvPr id="693" name="Google Shape;693;p63"/>
          <p:cNvSpPr txBox="1">
            <a:spLocks noGrp="1"/>
          </p:cNvSpPr>
          <p:nvPr>
            <p:ph type="subTitle" idx="1"/>
          </p:nvPr>
        </p:nvSpPr>
        <p:spPr>
          <a:xfrm>
            <a:off x="736036" y="2048579"/>
            <a:ext cx="2389500" cy="66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Neptune is the fourth-largest planet in the Solar System</a:t>
            </a:r>
            <a:endParaRPr/>
          </a:p>
        </p:txBody>
      </p:sp>
      <p:sp>
        <p:nvSpPr>
          <p:cNvPr id="694" name="Google Shape;694;p63"/>
          <p:cNvSpPr txBox="1">
            <a:spLocks noGrp="1"/>
          </p:cNvSpPr>
          <p:nvPr>
            <p:ph type="subTitle" idx="2"/>
          </p:nvPr>
        </p:nvSpPr>
        <p:spPr>
          <a:xfrm>
            <a:off x="3377187" y="2048573"/>
            <a:ext cx="2389500" cy="66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Venus is the second planet from the Sun</a:t>
            </a:r>
            <a:endParaRPr/>
          </a:p>
        </p:txBody>
      </p:sp>
      <p:sp>
        <p:nvSpPr>
          <p:cNvPr id="695" name="Google Shape;695;p63"/>
          <p:cNvSpPr txBox="1">
            <a:spLocks noGrp="1"/>
          </p:cNvSpPr>
          <p:nvPr>
            <p:ph type="subTitle" idx="3"/>
          </p:nvPr>
        </p:nvSpPr>
        <p:spPr>
          <a:xfrm>
            <a:off x="2050429" y="3738150"/>
            <a:ext cx="2386200" cy="66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Despite being red, Mars is actually a cold place</a:t>
            </a:r>
            <a:endParaRPr/>
          </a:p>
        </p:txBody>
      </p:sp>
      <p:sp>
        <p:nvSpPr>
          <p:cNvPr id="696" name="Google Shape;696;p63"/>
          <p:cNvSpPr txBox="1">
            <a:spLocks noGrp="1"/>
          </p:cNvSpPr>
          <p:nvPr>
            <p:ph type="subTitle" idx="4"/>
          </p:nvPr>
        </p:nvSpPr>
        <p:spPr>
          <a:xfrm>
            <a:off x="4704408" y="3738150"/>
            <a:ext cx="2389500" cy="66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Jupiter is a gas giant and has around eighty moons</a:t>
            </a:r>
            <a:endParaRPr/>
          </a:p>
        </p:txBody>
      </p:sp>
      <p:sp>
        <p:nvSpPr>
          <p:cNvPr id="697" name="Google Shape;697;p63"/>
          <p:cNvSpPr txBox="1">
            <a:spLocks noGrp="1"/>
          </p:cNvSpPr>
          <p:nvPr>
            <p:ph type="subTitle" idx="5"/>
          </p:nvPr>
        </p:nvSpPr>
        <p:spPr>
          <a:xfrm>
            <a:off x="6032789" y="2048573"/>
            <a:ext cx="2389500" cy="66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Saturn is the second-largest planet in the Solar System</a:t>
            </a:r>
            <a:endParaRPr/>
          </a:p>
        </p:txBody>
      </p:sp>
      <p:sp>
        <p:nvSpPr>
          <p:cNvPr id="698" name="Google Shape;698;p63"/>
          <p:cNvSpPr txBox="1">
            <a:spLocks noGrp="1"/>
          </p:cNvSpPr>
          <p:nvPr>
            <p:ph type="subTitle" idx="6"/>
          </p:nvPr>
        </p:nvSpPr>
        <p:spPr>
          <a:xfrm>
            <a:off x="734450" y="1304500"/>
            <a:ext cx="2392800" cy="820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Jean-Paul Sartre (1905 - 1980)</a:t>
            </a:r>
            <a:endParaRPr/>
          </a:p>
        </p:txBody>
      </p:sp>
      <p:sp>
        <p:nvSpPr>
          <p:cNvPr id="699" name="Google Shape;699;p63"/>
          <p:cNvSpPr txBox="1">
            <a:spLocks noGrp="1"/>
          </p:cNvSpPr>
          <p:nvPr>
            <p:ph type="subTitle" idx="7"/>
          </p:nvPr>
        </p:nvSpPr>
        <p:spPr>
          <a:xfrm>
            <a:off x="3375600" y="1304500"/>
            <a:ext cx="2392800" cy="820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Friedrich Nietzsche (1844 - 1900)</a:t>
            </a:r>
            <a:endParaRPr/>
          </a:p>
        </p:txBody>
      </p:sp>
      <p:sp>
        <p:nvSpPr>
          <p:cNvPr id="700" name="Google Shape;700;p63"/>
          <p:cNvSpPr txBox="1">
            <a:spLocks noGrp="1"/>
          </p:cNvSpPr>
          <p:nvPr>
            <p:ph type="subTitle" idx="8"/>
          </p:nvPr>
        </p:nvSpPr>
        <p:spPr>
          <a:xfrm>
            <a:off x="6031200" y="1304375"/>
            <a:ext cx="2392800" cy="820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Soren Kierkegaard (1813 - 1855)</a:t>
            </a:r>
            <a:endParaRPr/>
          </a:p>
        </p:txBody>
      </p:sp>
      <p:sp>
        <p:nvSpPr>
          <p:cNvPr id="701" name="Google Shape;701;p63"/>
          <p:cNvSpPr txBox="1">
            <a:spLocks noGrp="1"/>
          </p:cNvSpPr>
          <p:nvPr>
            <p:ph type="subTitle" idx="9"/>
          </p:nvPr>
        </p:nvSpPr>
        <p:spPr>
          <a:xfrm>
            <a:off x="2048612" y="2993850"/>
            <a:ext cx="2389500" cy="820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Hannah Arendt (1889 - 1976)</a:t>
            </a:r>
            <a:endParaRPr/>
          </a:p>
        </p:txBody>
      </p:sp>
      <p:sp>
        <p:nvSpPr>
          <p:cNvPr id="702" name="Google Shape;702;p63"/>
          <p:cNvSpPr txBox="1">
            <a:spLocks noGrp="1"/>
          </p:cNvSpPr>
          <p:nvPr>
            <p:ph type="subTitle" idx="13"/>
          </p:nvPr>
        </p:nvSpPr>
        <p:spPr>
          <a:xfrm>
            <a:off x="4702587" y="2993850"/>
            <a:ext cx="2392800" cy="820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Simone Weil</a:t>
            </a:r>
            <a:endParaRPr/>
          </a:p>
          <a:p>
            <a:pPr marL="0" lvl="0" indent="0" algn="l" rtl="0">
              <a:lnSpc>
                <a:spcPct val="115000"/>
              </a:lnSpc>
              <a:spcBef>
                <a:spcPts val="0"/>
              </a:spcBef>
              <a:spcAft>
                <a:spcPts val="0"/>
              </a:spcAft>
              <a:buNone/>
            </a:pPr>
            <a:r>
              <a:rPr lang="en"/>
              <a:t>(1908 - 1986)</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1: Complete the table</a:t>
            </a:r>
            <a:endParaRPr/>
          </a:p>
        </p:txBody>
      </p:sp>
      <p:sp>
        <p:nvSpPr>
          <p:cNvPr id="708" name="Google Shape;708;p64"/>
          <p:cNvSpPr txBox="1"/>
          <p:nvPr/>
        </p:nvSpPr>
        <p:spPr>
          <a:xfrm>
            <a:off x="720000" y="1024675"/>
            <a:ext cx="77175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b="1">
                <a:solidFill>
                  <a:schemeClr val="dk1"/>
                </a:solidFill>
                <a:latin typeface="Assistant"/>
                <a:ea typeface="Assistant"/>
                <a:cs typeface="Assistant"/>
                <a:sym typeface="Assistant"/>
              </a:rPr>
              <a:t>Directions:</a:t>
            </a:r>
            <a:r>
              <a:rPr lang="en">
                <a:solidFill>
                  <a:schemeClr val="dk1"/>
                </a:solidFill>
                <a:latin typeface="Assistant"/>
                <a:ea typeface="Assistant"/>
                <a:cs typeface="Assistant"/>
                <a:sym typeface="Assistant"/>
              </a:rPr>
              <a:t> Complete the table with the correct information</a:t>
            </a:r>
            <a:endParaRPr>
              <a:solidFill>
                <a:schemeClr val="dk1"/>
              </a:solidFill>
              <a:latin typeface="Assistant"/>
              <a:ea typeface="Assistant"/>
              <a:cs typeface="Assistant"/>
              <a:sym typeface="Assistant"/>
            </a:endParaRPr>
          </a:p>
        </p:txBody>
      </p:sp>
      <p:graphicFrame>
        <p:nvGraphicFramePr>
          <p:cNvPr id="709" name="Google Shape;709;p64"/>
          <p:cNvGraphicFramePr/>
          <p:nvPr/>
        </p:nvGraphicFramePr>
        <p:xfrm>
          <a:off x="713200" y="1604100"/>
          <a:ext cx="3000000" cy="3000000"/>
        </p:xfrm>
        <a:graphic>
          <a:graphicData uri="http://schemas.openxmlformats.org/drawingml/2006/table">
            <a:tbl>
              <a:tblPr>
                <a:noFill/>
                <a:tableStyleId>{9DFF424E-8824-4208-9350-F5434839EA9B}</a:tableStyleId>
              </a:tblPr>
              <a:tblGrid>
                <a:gridCol w="1827850">
                  <a:extLst>
                    <a:ext uri="{9D8B030D-6E8A-4147-A177-3AD203B41FA5}">
                      <a16:colId xmlns:a16="http://schemas.microsoft.com/office/drawing/2014/main" val="20000"/>
                    </a:ext>
                  </a:extLst>
                </a:gridCol>
                <a:gridCol w="1880250">
                  <a:extLst>
                    <a:ext uri="{9D8B030D-6E8A-4147-A177-3AD203B41FA5}">
                      <a16:colId xmlns:a16="http://schemas.microsoft.com/office/drawing/2014/main" val="20001"/>
                    </a:ext>
                  </a:extLst>
                </a:gridCol>
                <a:gridCol w="2208700">
                  <a:extLst>
                    <a:ext uri="{9D8B030D-6E8A-4147-A177-3AD203B41FA5}">
                      <a16:colId xmlns:a16="http://schemas.microsoft.com/office/drawing/2014/main" val="20002"/>
                    </a:ext>
                  </a:extLst>
                </a:gridCol>
                <a:gridCol w="1800775">
                  <a:extLst>
                    <a:ext uri="{9D8B030D-6E8A-4147-A177-3AD203B41FA5}">
                      <a16:colId xmlns:a16="http://schemas.microsoft.com/office/drawing/2014/main" val="20003"/>
                    </a:ext>
                  </a:extLst>
                </a:gridCol>
              </a:tblGrid>
              <a:tr h="626500">
                <a:tc>
                  <a:txBody>
                    <a:bodyPr/>
                    <a:lstStyle/>
                    <a:p>
                      <a:pPr marL="0" lvl="0" indent="0" algn="l" rtl="0">
                        <a:lnSpc>
                          <a:spcPct val="115000"/>
                        </a:lnSpc>
                        <a:spcBef>
                          <a:spcPts val="0"/>
                        </a:spcBef>
                        <a:spcAft>
                          <a:spcPts val="0"/>
                        </a:spcAft>
                        <a:buNone/>
                      </a:pPr>
                      <a:r>
                        <a:rPr lang="en" b="1">
                          <a:solidFill>
                            <a:schemeClr val="dk1"/>
                          </a:solidFill>
                          <a:latin typeface="Assistant"/>
                          <a:ea typeface="Assistant"/>
                          <a:cs typeface="Assistant"/>
                          <a:sym typeface="Assistant"/>
                        </a:rPr>
                        <a:t>Philosopher</a:t>
                      </a:r>
                      <a:endParaRPr b="1">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latin typeface="Assistant"/>
                          <a:ea typeface="Assistant"/>
                          <a:cs typeface="Assistant"/>
                          <a:sym typeface="Assistant"/>
                        </a:rPr>
                        <a:t>Years of contribution</a:t>
                      </a:r>
                      <a:endParaRPr b="1">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latin typeface="Assistant"/>
                          <a:ea typeface="Assistant"/>
                          <a:cs typeface="Assistant"/>
                          <a:sym typeface="Assistant"/>
                        </a:rPr>
                        <a:t>Notable contributions</a:t>
                      </a:r>
                      <a:endParaRPr b="1">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latin typeface="Assistant"/>
                          <a:ea typeface="Assistant"/>
                          <a:cs typeface="Assistant"/>
                          <a:sym typeface="Assistant"/>
                        </a:rPr>
                        <a:t>Main ideas</a:t>
                      </a:r>
                      <a:endParaRPr b="1">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1775">
                <a:tc>
                  <a:txBody>
                    <a:bodyPr/>
                    <a:lstStyle/>
                    <a:p>
                      <a:pPr marL="0" lvl="0" indent="0" algn="l" rtl="0">
                        <a:lnSpc>
                          <a:spcPct val="115000"/>
                        </a:lnSpc>
                        <a:spcBef>
                          <a:spcPts val="0"/>
                        </a:spcBef>
                        <a:spcAft>
                          <a:spcPts val="0"/>
                        </a:spcAft>
                        <a:buNone/>
                      </a:pPr>
                      <a:r>
                        <a:rPr lang="en" b="1">
                          <a:solidFill>
                            <a:schemeClr val="dk1"/>
                          </a:solidFill>
                          <a:latin typeface="Assistant"/>
                          <a:ea typeface="Assistant"/>
                          <a:cs typeface="Assistant"/>
                          <a:sym typeface="Assistant"/>
                        </a:rPr>
                        <a:t>Friedrich Nietzsche</a:t>
                      </a:r>
                      <a:endParaRPr b="1">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Write here…</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Explored nihilism, criticized traditional</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Write here…</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91775">
                <a:tc>
                  <a:txBody>
                    <a:bodyPr/>
                    <a:lstStyle/>
                    <a:p>
                      <a:pPr marL="0" lvl="0" indent="0" algn="l" rtl="0">
                        <a:lnSpc>
                          <a:spcPct val="115000"/>
                        </a:lnSpc>
                        <a:spcBef>
                          <a:spcPts val="0"/>
                        </a:spcBef>
                        <a:spcAft>
                          <a:spcPts val="0"/>
                        </a:spcAft>
                        <a:buNone/>
                      </a:pPr>
                      <a:r>
                        <a:rPr lang="en" b="1">
                          <a:solidFill>
                            <a:schemeClr val="dk1"/>
                          </a:solidFill>
                          <a:latin typeface="Assistant"/>
                          <a:ea typeface="Assistant"/>
                          <a:cs typeface="Assistant"/>
                          <a:sym typeface="Assistant"/>
                        </a:rPr>
                        <a:t>Simone de Beauvoir</a:t>
                      </a:r>
                      <a:endParaRPr b="1">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1940s-1980s</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Write here…</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The Other, gender roles, existentialism's</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91775">
                <a:tc>
                  <a:txBody>
                    <a:bodyPr/>
                    <a:lstStyle/>
                    <a:p>
                      <a:pPr marL="0" lvl="0" indent="0" algn="l" rtl="0">
                        <a:lnSpc>
                          <a:spcPct val="115000"/>
                        </a:lnSpc>
                        <a:spcBef>
                          <a:spcPts val="0"/>
                        </a:spcBef>
                        <a:spcAft>
                          <a:spcPts val="0"/>
                        </a:spcAft>
                        <a:buNone/>
                      </a:pPr>
                      <a:r>
                        <a:rPr lang="en" b="1">
                          <a:solidFill>
                            <a:schemeClr val="dk1"/>
                          </a:solidFill>
                          <a:latin typeface="Assistant"/>
                          <a:ea typeface="Assistant"/>
                          <a:cs typeface="Assistant"/>
                          <a:sym typeface="Assistant"/>
                        </a:rPr>
                        <a:t>Jean-Paul Sartre</a:t>
                      </a:r>
                      <a:endParaRPr b="1">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1930s-1980s</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Popularized existentialism, focused on radical</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Radical freedom, existential angst,</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8750">
                <a:tc>
                  <a:txBody>
                    <a:bodyPr/>
                    <a:lstStyle/>
                    <a:p>
                      <a:pPr marL="0" lvl="0" indent="0" algn="l" rtl="0">
                        <a:lnSpc>
                          <a:spcPct val="115000"/>
                        </a:lnSpc>
                        <a:spcBef>
                          <a:spcPts val="0"/>
                        </a:spcBef>
                        <a:spcAft>
                          <a:spcPts val="0"/>
                        </a:spcAft>
                        <a:buNone/>
                      </a:pPr>
                      <a:r>
                        <a:rPr lang="en" b="1">
                          <a:solidFill>
                            <a:schemeClr val="dk1"/>
                          </a:solidFill>
                          <a:latin typeface="Assistant"/>
                          <a:ea typeface="Assistant"/>
                          <a:cs typeface="Assistant"/>
                          <a:sym typeface="Assistant"/>
                        </a:rPr>
                        <a:t>Hannah Arendt</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Write here…</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Write here…</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latin typeface="Assistant"/>
                          <a:ea typeface="Assistant"/>
                          <a:cs typeface="Assistant"/>
                          <a:sym typeface="Assistant"/>
                        </a:rPr>
                        <a:t>Write here…</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2: Match  </a:t>
            </a:r>
            <a:endParaRPr/>
          </a:p>
        </p:txBody>
      </p:sp>
      <p:sp>
        <p:nvSpPr>
          <p:cNvPr id="715" name="Google Shape;715;p65"/>
          <p:cNvSpPr txBox="1"/>
          <p:nvPr/>
        </p:nvSpPr>
        <p:spPr>
          <a:xfrm>
            <a:off x="720000" y="1024675"/>
            <a:ext cx="77040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b="1">
                <a:solidFill>
                  <a:schemeClr val="dk1"/>
                </a:solidFill>
                <a:latin typeface="Assistant"/>
                <a:ea typeface="Assistant"/>
                <a:cs typeface="Assistant"/>
                <a:sym typeface="Assistant"/>
              </a:rPr>
              <a:t>Directions: </a:t>
            </a:r>
            <a:r>
              <a:rPr lang="en">
                <a:solidFill>
                  <a:schemeClr val="dk1"/>
                </a:solidFill>
                <a:latin typeface="Assistant"/>
                <a:ea typeface="Assistant"/>
                <a:cs typeface="Assistant"/>
                <a:sym typeface="Assistant"/>
              </a:rPr>
              <a:t>Match the sentences with the correct philosopher</a:t>
            </a:r>
            <a:endParaRPr>
              <a:solidFill>
                <a:schemeClr val="dk1"/>
              </a:solidFill>
              <a:latin typeface="Assistant"/>
              <a:ea typeface="Assistant"/>
              <a:cs typeface="Assistant"/>
              <a:sym typeface="Assistant"/>
            </a:endParaRPr>
          </a:p>
        </p:txBody>
      </p:sp>
      <p:sp>
        <p:nvSpPr>
          <p:cNvPr id="716" name="Google Shape;716;p65"/>
          <p:cNvSpPr txBox="1"/>
          <p:nvPr/>
        </p:nvSpPr>
        <p:spPr>
          <a:xfrm>
            <a:off x="6196975" y="1695775"/>
            <a:ext cx="2233800" cy="37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Assistant"/>
                <a:ea typeface="Assistant"/>
                <a:cs typeface="Assistant"/>
                <a:sym typeface="Assistant"/>
              </a:rPr>
              <a:t>Camus</a:t>
            </a:r>
            <a:endParaRPr sz="1600" b="1">
              <a:solidFill>
                <a:schemeClr val="dk1"/>
              </a:solidFill>
              <a:latin typeface="Assistant"/>
              <a:ea typeface="Assistant"/>
              <a:cs typeface="Assistant"/>
              <a:sym typeface="Assistant"/>
            </a:endParaRPr>
          </a:p>
        </p:txBody>
      </p:sp>
      <p:sp>
        <p:nvSpPr>
          <p:cNvPr id="717" name="Google Shape;717;p65"/>
          <p:cNvSpPr txBox="1"/>
          <p:nvPr/>
        </p:nvSpPr>
        <p:spPr>
          <a:xfrm>
            <a:off x="6196975" y="2326614"/>
            <a:ext cx="2233800" cy="37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Assistant"/>
                <a:ea typeface="Assistant"/>
                <a:cs typeface="Assistant"/>
                <a:sym typeface="Assistant"/>
              </a:rPr>
              <a:t>Heidegger</a:t>
            </a:r>
            <a:endParaRPr sz="1600" b="1">
              <a:solidFill>
                <a:schemeClr val="dk1"/>
              </a:solidFill>
              <a:latin typeface="Assistant"/>
              <a:ea typeface="Assistant"/>
              <a:cs typeface="Assistant"/>
              <a:sym typeface="Assistant"/>
            </a:endParaRPr>
          </a:p>
        </p:txBody>
      </p:sp>
      <p:sp>
        <p:nvSpPr>
          <p:cNvPr id="718" name="Google Shape;718;p65"/>
          <p:cNvSpPr txBox="1"/>
          <p:nvPr/>
        </p:nvSpPr>
        <p:spPr>
          <a:xfrm>
            <a:off x="6196975" y="2957454"/>
            <a:ext cx="2233800" cy="37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Assistant"/>
                <a:ea typeface="Assistant"/>
                <a:cs typeface="Assistant"/>
                <a:sym typeface="Assistant"/>
              </a:rPr>
              <a:t>Sartre</a:t>
            </a:r>
            <a:endParaRPr sz="1600" b="1">
              <a:solidFill>
                <a:schemeClr val="dk1"/>
              </a:solidFill>
              <a:latin typeface="Assistant"/>
              <a:ea typeface="Assistant"/>
              <a:cs typeface="Assistant"/>
              <a:sym typeface="Assistant"/>
            </a:endParaRPr>
          </a:p>
        </p:txBody>
      </p:sp>
      <p:sp>
        <p:nvSpPr>
          <p:cNvPr id="719" name="Google Shape;719;p65"/>
          <p:cNvSpPr txBox="1"/>
          <p:nvPr/>
        </p:nvSpPr>
        <p:spPr>
          <a:xfrm>
            <a:off x="6196975" y="3588293"/>
            <a:ext cx="2233800" cy="37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Assistant"/>
                <a:ea typeface="Assistant"/>
                <a:cs typeface="Assistant"/>
                <a:sym typeface="Assistant"/>
              </a:rPr>
              <a:t>Nietzsche</a:t>
            </a:r>
            <a:endParaRPr sz="1600" b="1">
              <a:solidFill>
                <a:schemeClr val="dk1"/>
              </a:solidFill>
              <a:latin typeface="Assistant"/>
              <a:ea typeface="Assistant"/>
              <a:cs typeface="Assistant"/>
              <a:sym typeface="Assistant"/>
            </a:endParaRPr>
          </a:p>
        </p:txBody>
      </p:sp>
      <p:sp>
        <p:nvSpPr>
          <p:cNvPr id="720" name="Google Shape;720;p65"/>
          <p:cNvSpPr txBox="1"/>
          <p:nvPr/>
        </p:nvSpPr>
        <p:spPr>
          <a:xfrm>
            <a:off x="6196975" y="4219132"/>
            <a:ext cx="2233800" cy="37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dk1"/>
                </a:solidFill>
                <a:latin typeface="Assistant"/>
                <a:ea typeface="Assistant"/>
                <a:cs typeface="Assistant"/>
                <a:sym typeface="Assistant"/>
              </a:rPr>
              <a:t>Beauvoir</a:t>
            </a:r>
            <a:endParaRPr sz="1600" b="1">
              <a:solidFill>
                <a:schemeClr val="dk1"/>
              </a:solidFill>
              <a:latin typeface="Assistant"/>
              <a:ea typeface="Assistant"/>
              <a:cs typeface="Assistant"/>
              <a:sym typeface="Assistant"/>
            </a:endParaRPr>
          </a:p>
        </p:txBody>
      </p:sp>
      <p:sp>
        <p:nvSpPr>
          <p:cNvPr id="721" name="Google Shape;721;p65"/>
          <p:cNvSpPr txBox="1"/>
          <p:nvPr/>
        </p:nvSpPr>
        <p:spPr>
          <a:xfrm>
            <a:off x="720000" y="2323325"/>
            <a:ext cx="4591200" cy="37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r>
              <a:rPr lang="en">
                <a:solidFill>
                  <a:schemeClr val="dk1"/>
                </a:solidFill>
                <a:latin typeface="Assistant"/>
                <a:ea typeface="Assistant"/>
                <a:cs typeface="Assistant"/>
                <a:sym typeface="Assistant"/>
              </a:rPr>
              <a:t>"One is not born, but rather becomes, a woman."</a:t>
            </a:r>
            <a:endParaRPr>
              <a:solidFill>
                <a:schemeClr val="dk1"/>
              </a:solidFill>
              <a:latin typeface="Assistant"/>
              <a:ea typeface="Assistant"/>
              <a:cs typeface="Assistant"/>
              <a:sym typeface="Assistant"/>
            </a:endParaRPr>
          </a:p>
        </p:txBody>
      </p:sp>
      <p:sp>
        <p:nvSpPr>
          <p:cNvPr id="722" name="Google Shape;722;p65"/>
          <p:cNvSpPr txBox="1"/>
          <p:nvPr/>
        </p:nvSpPr>
        <p:spPr>
          <a:xfrm>
            <a:off x="720000" y="1695775"/>
            <a:ext cx="4591200" cy="37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r>
              <a:rPr lang="en">
                <a:solidFill>
                  <a:schemeClr val="dk1"/>
                </a:solidFill>
                <a:latin typeface="Assistant"/>
                <a:ea typeface="Assistant"/>
                <a:cs typeface="Assistant"/>
                <a:sym typeface="Assistant"/>
              </a:rPr>
              <a:t>"Existence precedes essence."</a:t>
            </a:r>
            <a:endParaRPr>
              <a:solidFill>
                <a:schemeClr val="dk1"/>
              </a:solidFill>
              <a:latin typeface="Assistant"/>
              <a:ea typeface="Assistant"/>
              <a:cs typeface="Assistant"/>
              <a:sym typeface="Assistant"/>
            </a:endParaRPr>
          </a:p>
        </p:txBody>
      </p:sp>
      <p:sp>
        <p:nvSpPr>
          <p:cNvPr id="723" name="Google Shape;723;p65"/>
          <p:cNvSpPr txBox="1"/>
          <p:nvPr/>
        </p:nvSpPr>
        <p:spPr>
          <a:xfrm>
            <a:off x="720000" y="2957450"/>
            <a:ext cx="4591200" cy="37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r>
              <a:rPr lang="en">
                <a:solidFill>
                  <a:schemeClr val="dk1"/>
                </a:solidFill>
                <a:latin typeface="Assistant"/>
                <a:ea typeface="Assistant"/>
                <a:cs typeface="Assistant"/>
                <a:sym typeface="Assistant"/>
              </a:rPr>
              <a:t>"The absurd is the essential concept and the first truth."</a:t>
            </a:r>
            <a:endParaRPr>
              <a:solidFill>
                <a:schemeClr val="dk1"/>
              </a:solidFill>
              <a:latin typeface="Assistant"/>
              <a:ea typeface="Assistant"/>
              <a:cs typeface="Assistant"/>
              <a:sym typeface="Assistant"/>
            </a:endParaRPr>
          </a:p>
        </p:txBody>
      </p:sp>
      <p:sp>
        <p:nvSpPr>
          <p:cNvPr id="724" name="Google Shape;724;p65"/>
          <p:cNvSpPr txBox="1"/>
          <p:nvPr/>
        </p:nvSpPr>
        <p:spPr>
          <a:xfrm>
            <a:off x="720000" y="3591575"/>
            <a:ext cx="4591200" cy="37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r>
              <a:rPr lang="en">
                <a:solidFill>
                  <a:schemeClr val="dk1"/>
                </a:solidFill>
                <a:latin typeface="Assistant"/>
                <a:ea typeface="Assistant"/>
                <a:cs typeface="Assistant"/>
                <a:sym typeface="Assistant"/>
              </a:rPr>
              <a:t>“Language is the house of Being."</a:t>
            </a:r>
            <a:endParaRPr>
              <a:solidFill>
                <a:schemeClr val="dk1"/>
              </a:solidFill>
              <a:latin typeface="Assistant"/>
              <a:ea typeface="Assistant"/>
              <a:cs typeface="Assistant"/>
              <a:sym typeface="Assistant"/>
            </a:endParaRPr>
          </a:p>
        </p:txBody>
      </p:sp>
      <p:sp>
        <p:nvSpPr>
          <p:cNvPr id="725" name="Google Shape;725;p65"/>
          <p:cNvSpPr txBox="1"/>
          <p:nvPr/>
        </p:nvSpPr>
        <p:spPr>
          <a:xfrm>
            <a:off x="720000" y="4225700"/>
            <a:ext cx="4591200" cy="378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500"/>
              </a:spcBef>
              <a:spcAft>
                <a:spcPts val="1500"/>
              </a:spcAft>
              <a:buNone/>
            </a:pPr>
            <a:r>
              <a:rPr lang="en">
                <a:solidFill>
                  <a:schemeClr val="dk1"/>
                </a:solidFill>
                <a:latin typeface="Assistant"/>
                <a:ea typeface="Assistant"/>
                <a:cs typeface="Assistant"/>
                <a:sym typeface="Assistant"/>
              </a:rPr>
              <a:t>"He who has a why to live can bear almost any how."</a:t>
            </a:r>
            <a:endParaRPr>
              <a:solidFill>
                <a:schemeClr val="dk1"/>
              </a:solidFill>
              <a:latin typeface="Assistant"/>
              <a:ea typeface="Assistant"/>
              <a:cs typeface="Assistant"/>
              <a:sym typeface="Assistant"/>
            </a:endParaRPr>
          </a:p>
        </p:txBody>
      </p:sp>
      <p:cxnSp>
        <p:nvCxnSpPr>
          <p:cNvPr id="726" name="Google Shape;726;p65"/>
          <p:cNvCxnSpPr>
            <a:stCxn id="723" idx="3"/>
            <a:endCxn id="716" idx="1"/>
          </p:cNvCxnSpPr>
          <p:nvPr/>
        </p:nvCxnSpPr>
        <p:spPr>
          <a:xfrm rot="10800000" flipH="1">
            <a:off x="5311200" y="1884800"/>
            <a:ext cx="885900" cy="1261800"/>
          </a:xfrm>
          <a:prstGeom prst="curvedConnector3">
            <a:avLst>
              <a:gd name="adj1" fmla="val 49993"/>
            </a:avLst>
          </a:prstGeom>
          <a:noFill/>
          <a:ln w="9525" cap="flat" cmpd="sng">
            <a:solidFill>
              <a:schemeClr val="dk1"/>
            </a:solidFill>
            <a:prstDash val="solid"/>
            <a:round/>
            <a:headEnd type="none" w="med" len="med"/>
            <a:tailEnd type="oval" w="med" len="med"/>
          </a:ln>
        </p:spPr>
      </p:cxnSp>
      <p:cxnSp>
        <p:nvCxnSpPr>
          <p:cNvPr id="727" name="Google Shape;727;p65"/>
          <p:cNvCxnSpPr>
            <a:stCxn id="721" idx="3"/>
          </p:cNvCxnSpPr>
          <p:nvPr/>
        </p:nvCxnSpPr>
        <p:spPr>
          <a:xfrm>
            <a:off x="5311200" y="2512475"/>
            <a:ext cx="168600" cy="600"/>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728" name="Google Shape;728;p65"/>
          <p:cNvCxnSpPr>
            <a:stCxn id="722" idx="3"/>
          </p:cNvCxnSpPr>
          <p:nvPr/>
        </p:nvCxnSpPr>
        <p:spPr>
          <a:xfrm>
            <a:off x="5311200" y="1884925"/>
            <a:ext cx="168600" cy="3600"/>
          </a:xfrm>
          <a:prstGeom prst="curvedConnector3">
            <a:avLst>
              <a:gd name="adj1" fmla="val 67289"/>
            </a:avLst>
          </a:prstGeom>
          <a:noFill/>
          <a:ln w="9525" cap="flat" cmpd="sng">
            <a:solidFill>
              <a:schemeClr val="dk1"/>
            </a:solidFill>
            <a:prstDash val="solid"/>
            <a:round/>
            <a:headEnd type="none" w="med" len="med"/>
            <a:tailEnd type="oval" w="med" len="med"/>
          </a:ln>
        </p:spPr>
      </p:cxnSp>
      <p:cxnSp>
        <p:nvCxnSpPr>
          <p:cNvPr id="729" name="Google Shape;729;p65"/>
          <p:cNvCxnSpPr>
            <a:stCxn id="724" idx="3"/>
          </p:cNvCxnSpPr>
          <p:nvPr/>
        </p:nvCxnSpPr>
        <p:spPr>
          <a:xfrm>
            <a:off x="5311200" y="3780725"/>
            <a:ext cx="168600" cy="1800"/>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730" name="Google Shape;730;p65"/>
          <p:cNvCxnSpPr>
            <a:stCxn id="725" idx="3"/>
          </p:cNvCxnSpPr>
          <p:nvPr/>
        </p:nvCxnSpPr>
        <p:spPr>
          <a:xfrm>
            <a:off x="5311200" y="4414850"/>
            <a:ext cx="168600" cy="1800"/>
          </a:xfrm>
          <a:prstGeom prst="curved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3: true or false</a:t>
            </a:r>
            <a:endParaRPr/>
          </a:p>
        </p:txBody>
      </p:sp>
      <p:graphicFrame>
        <p:nvGraphicFramePr>
          <p:cNvPr id="736" name="Google Shape;736;p66"/>
          <p:cNvGraphicFramePr/>
          <p:nvPr/>
        </p:nvGraphicFramePr>
        <p:xfrm>
          <a:off x="713213" y="1453075"/>
          <a:ext cx="3000000" cy="3000000"/>
        </p:xfrm>
        <a:graphic>
          <a:graphicData uri="http://schemas.openxmlformats.org/drawingml/2006/table">
            <a:tbl>
              <a:tblPr>
                <a:noFill/>
                <a:tableStyleId>{9DFF424E-8824-4208-9350-F5434839EA9B}</a:tableStyleId>
              </a:tblPr>
              <a:tblGrid>
                <a:gridCol w="5975150">
                  <a:extLst>
                    <a:ext uri="{9D8B030D-6E8A-4147-A177-3AD203B41FA5}">
                      <a16:colId xmlns:a16="http://schemas.microsoft.com/office/drawing/2014/main" val="20000"/>
                    </a:ext>
                  </a:extLst>
                </a:gridCol>
                <a:gridCol w="876475">
                  <a:extLst>
                    <a:ext uri="{9D8B030D-6E8A-4147-A177-3AD203B41FA5}">
                      <a16:colId xmlns:a16="http://schemas.microsoft.com/office/drawing/2014/main" val="20001"/>
                    </a:ext>
                  </a:extLst>
                </a:gridCol>
                <a:gridCol w="865925">
                  <a:extLst>
                    <a:ext uri="{9D8B030D-6E8A-4147-A177-3AD203B41FA5}">
                      <a16:colId xmlns:a16="http://schemas.microsoft.com/office/drawing/2014/main" val="20002"/>
                    </a:ext>
                  </a:extLst>
                </a:gridCol>
              </a:tblGrid>
              <a:tr h="391625">
                <a:tc>
                  <a:txBody>
                    <a:bodyPr/>
                    <a:lstStyle/>
                    <a:p>
                      <a:pPr marL="0" lvl="0" indent="0" algn="l"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Marcellus"/>
                          <a:ea typeface="Marcellus"/>
                          <a:cs typeface="Marcellus"/>
                          <a:sym typeface="Marcellus"/>
                        </a:rPr>
                        <a:t>T</a:t>
                      </a:r>
                      <a:endParaRPr sz="2000" b="1">
                        <a:solidFill>
                          <a:schemeClr val="dk1"/>
                        </a:solidFill>
                        <a:latin typeface="Marcellus"/>
                        <a:ea typeface="Marcellus"/>
                        <a:cs typeface="Marcellus"/>
                        <a:sym typeface="Marcellu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Marcellus"/>
                          <a:ea typeface="Marcellus"/>
                          <a:cs typeface="Marcellus"/>
                          <a:sym typeface="Marcellus"/>
                        </a:rPr>
                        <a:t>F</a:t>
                      </a:r>
                      <a:endParaRPr sz="2000" b="1">
                        <a:solidFill>
                          <a:schemeClr val="dk1"/>
                        </a:solidFill>
                        <a:latin typeface="Marcellus"/>
                        <a:ea typeface="Marcellus"/>
                        <a:cs typeface="Marcellus"/>
                        <a:sym typeface="Marcellu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68875">
                <a:tc>
                  <a:txBody>
                    <a:bodyPr/>
                    <a:lstStyle/>
                    <a:p>
                      <a:pPr marL="457200" lvl="0" indent="-317500" algn="l" rtl="0">
                        <a:lnSpc>
                          <a:spcPct val="115000"/>
                        </a:lnSpc>
                        <a:spcBef>
                          <a:spcPts val="150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Existentialism is a philosophical movement that emphasizes individual existence, freedom, and choice</a:t>
                      </a:r>
                      <a:endParaRPr sz="1600">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64800">
                <a:tc>
                  <a:txBody>
                    <a:bodyPr/>
                    <a:lstStyle/>
                    <a:p>
                      <a:pPr marL="457200" lvl="0" indent="-317500" algn="l" rtl="0">
                        <a:lnSpc>
                          <a:spcPct val="115000"/>
                        </a:lnSpc>
                        <a:spcBef>
                          <a:spcPts val="150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Kierkegaard believed that faith and reason are entirely compatible and can be reconciled through systematic philosophical arguments</a:t>
                      </a:r>
                      <a:endParaRPr>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664800">
                <a:tc>
                  <a:txBody>
                    <a:bodyPr/>
                    <a:lstStyle/>
                    <a:p>
                      <a:pPr marL="457200" lvl="0" indent="-317500" algn="l" rtl="0">
                        <a:lnSpc>
                          <a:spcPct val="115000"/>
                        </a:lnSpc>
                        <a:spcBef>
                          <a:spcPts val="150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Existentialism asserts that the only way to find meaning in life is through organized religion and following established moral codes</a:t>
                      </a:r>
                      <a:endParaRPr sz="1600">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664800">
                <a:tc>
                  <a:txBody>
                    <a:bodyPr/>
                    <a:lstStyle/>
                    <a:p>
                      <a:pPr marL="457200" lvl="0" indent="-330200" algn="l" rtl="0">
                        <a:lnSpc>
                          <a:spcPct val="115000"/>
                        </a:lnSpc>
                        <a:spcBef>
                          <a:spcPts val="1500"/>
                        </a:spcBef>
                        <a:spcAft>
                          <a:spcPts val="0"/>
                        </a:spcAft>
                        <a:buClr>
                          <a:schemeClr val="dk1"/>
                        </a:buClr>
                        <a:buSzPts val="1600"/>
                        <a:buFont typeface="Assistant"/>
                        <a:buChar char="○"/>
                      </a:pPr>
                      <a:r>
                        <a:rPr lang="en">
                          <a:solidFill>
                            <a:schemeClr val="dk1"/>
                          </a:solidFill>
                          <a:latin typeface="Assistant"/>
                          <a:ea typeface="Assistant"/>
                          <a:cs typeface="Assistant"/>
                          <a:sym typeface="Assistant"/>
                        </a:rPr>
                        <a:t>Jean-Paul Sartre is often considered one of the key figures in the existentialist movement</a:t>
                      </a:r>
                      <a:endParaRPr sz="1600">
                        <a:solidFill>
                          <a:schemeClr val="dk1"/>
                        </a:solidFill>
                        <a:latin typeface="Assistant"/>
                        <a:ea typeface="Assistant"/>
                        <a:cs typeface="Assistant"/>
                        <a:sym typeface="Assistan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37" name="Google Shape;737;p66"/>
          <p:cNvSpPr txBox="1"/>
          <p:nvPr/>
        </p:nvSpPr>
        <p:spPr>
          <a:xfrm>
            <a:off x="720000" y="1024675"/>
            <a:ext cx="77040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b="1">
                <a:solidFill>
                  <a:schemeClr val="dk1"/>
                </a:solidFill>
                <a:latin typeface="Assistant"/>
                <a:ea typeface="Assistant"/>
                <a:cs typeface="Assistant"/>
                <a:sym typeface="Assistant"/>
              </a:rPr>
              <a:t>Directions:</a:t>
            </a:r>
            <a:r>
              <a:rPr lang="en">
                <a:solidFill>
                  <a:schemeClr val="dk1"/>
                </a:solidFill>
                <a:latin typeface="Assistant"/>
                <a:ea typeface="Assistant"/>
                <a:cs typeface="Assistant"/>
                <a:sym typeface="Assistant"/>
              </a:rPr>
              <a:t> Say the following sentences are true or false:</a:t>
            </a:r>
            <a:endParaRPr>
              <a:solidFill>
                <a:schemeClr val="dk1"/>
              </a:solidFill>
              <a:latin typeface="Assistant"/>
              <a:ea typeface="Assistant"/>
              <a:cs typeface="Assistant"/>
              <a:sym typeface="Assistan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2620350" y="1799150"/>
            <a:ext cx="3903300" cy="51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743" name="Google Shape;743;p67"/>
          <p:cNvSpPr txBox="1">
            <a:spLocks noGrp="1"/>
          </p:cNvSpPr>
          <p:nvPr>
            <p:ph type="subTitle" idx="1"/>
          </p:nvPr>
        </p:nvSpPr>
        <p:spPr>
          <a:xfrm>
            <a:off x="2620350" y="2354548"/>
            <a:ext cx="3903300" cy="108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9"/>
          <p:cNvSpPr txBox="1">
            <a:spLocks noGrp="1"/>
          </p:cNvSpPr>
          <p:nvPr>
            <p:ph type="title"/>
          </p:nvPr>
        </p:nvSpPr>
        <p:spPr>
          <a:xfrm>
            <a:off x="4715779" y="644050"/>
            <a:ext cx="3714900" cy="122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760" name="Google Shape;760;p69"/>
          <p:cNvSpPr txBox="1">
            <a:spLocks noGrp="1"/>
          </p:cNvSpPr>
          <p:nvPr>
            <p:ph type="subTitle" idx="1"/>
          </p:nvPr>
        </p:nvSpPr>
        <p:spPr>
          <a:xfrm>
            <a:off x="4715775" y="1755975"/>
            <a:ext cx="3714900" cy="105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761" name="Google Shape;761;p69"/>
          <p:cNvSpPr txBox="1"/>
          <p:nvPr/>
        </p:nvSpPr>
        <p:spPr>
          <a:xfrm>
            <a:off x="4715725" y="4286900"/>
            <a:ext cx="3714900" cy="317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Assistant"/>
                <a:ea typeface="Assistant"/>
                <a:cs typeface="Assistant"/>
                <a:sym typeface="Assistant"/>
              </a:rPr>
              <a:t>Please keep this slide for attribution</a:t>
            </a:r>
            <a:endParaRPr sz="1200">
              <a:solidFill>
                <a:schemeClr val="dk1"/>
              </a:solidFill>
              <a:latin typeface="Assistant"/>
              <a:ea typeface="Assistant"/>
              <a:cs typeface="Assistant"/>
              <a:sym typeface="Assistant"/>
            </a:endParaRPr>
          </a:p>
        </p:txBody>
      </p:sp>
      <p:sp>
        <p:nvSpPr>
          <p:cNvPr id="762" name="Google Shape;762;p69"/>
          <p:cNvSpPr/>
          <p:nvPr/>
        </p:nvSpPr>
        <p:spPr>
          <a:xfrm>
            <a:off x="6292149" y="2979902"/>
            <a:ext cx="412056" cy="412538"/>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69"/>
          <p:cNvGrpSpPr/>
          <p:nvPr/>
        </p:nvGrpSpPr>
        <p:grpSpPr>
          <a:xfrm>
            <a:off x="6828097" y="2980218"/>
            <a:ext cx="412533" cy="412078"/>
            <a:chOff x="3303268" y="3817349"/>
            <a:chExt cx="346056" cy="345674"/>
          </a:xfrm>
        </p:grpSpPr>
        <p:sp>
          <p:nvSpPr>
            <p:cNvPr id="764" name="Google Shape;764;p6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69"/>
          <p:cNvGrpSpPr/>
          <p:nvPr/>
        </p:nvGrpSpPr>
        <p:grpSpPr>
          <a:xfrm>
            <a:off x="7363456" y="2980218"/>
            <a:ext cx="412533" cy="412078"/>
            <a:chOff x="3752358" y="3817349"/>
            <a:chExt cx="346056" cy="345674"/>
          </a:xfrm>
        </p:grpSpPr>
        <p:sp>
          <p:nvSpPr>
            <p:cNvPr id="769" name="Google Shape;769;p6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3;p69"/>
          <p:cNvGrpSpPr/>
          <p:nvPr/>
        </p:nvGrpSpPr>
        <p:grpSpPr>
          <a:xfrm>
            <a:off x="7898816" y="2980218"/>
            <a:ext cx="412495" cy="412078"/>
            <a:chOff x="4201447" y="3817349"/>
            <a:chExt cx="346024" cy="345674"/>
          </a:xfrm>
        </p:grpSpPr>
        <p:sp>
          <p:nvSpPr>
            <p:cNvPr id="774" name="Google Shape;774;p6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Рисунок 1"/>
          <p:cNvSpPr>
            <a:spLocks noGrp="1"/>
          </p:cNvSpPr>
          <p:nvPr>
            <p:ph type="pic" idx="2"/>
          </p:nvPr>
        </p:nvSpPr>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41" name="Google Shape;241;p37"/>
          <p:cNvSpPr txBox="1">
            <a:spLocks noGrp="1"/>
          </p:cNvSpPr>
          <p:nvPr>
            <p:ph type="subTitle" idx="3"/>
          </p:nvPr>
        </p:nvSpPr>
        <p:spPr>
          <a:xfrm>
            <a:off x="720000" y="3895400"/>
            <a:ext cx="2411100" cy="6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sz="1600"/>
          </a:p>
        </p:txBody>
      </p:sp>
      <p:sp>
        <p:nvSpPr>
          <p:cNvPr id="242" name="Google Shape;242;p37"/>
          <p:cNvSpPr txBox="1">
            <a:spLocks noGrp="1"/>
          </p:cNvSpPr>
          <p:nvPr>
            <p:ph type="subTitle" idx="1"/>
          </p:nvPr>
        </p:nvSpPr>
        <p:spPr>
          <a:xfrm>
            <a:off x="720000" y="2129300"/>
            <a:ext cx="24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43" name="Google Shape;243;p37"/>
          <p:cNvSpPr txBox="1">
            <a:spLocks noGrp="1"/>
          </p:cNvSpPr>
          <p:nvPr>
            <p:ph type="subTitle" idx="2"/>
          </p:nvPr>
        </p:nvSpPr>
        <p:spPr>
          <a:xfrm>
            <a:off x="3366460" y="2129300"/>
            <a:ext cx="24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44" name="Google Shape;244;p37"/>
          <p:cNvSpPr txBox="1">
            <a:spLocks noGrp="1"/>
          </p:cNvSpPr>
          <p:nvPr>
            <p:ph type="subTitle" idx="4"/>
          </p:nvPr>
        </p:nvSpPr>
        <p:spPr>
          <a:xfrm>
            <a:off x="3366447" y="3895400"/>
            <a:ext cx="2411100" cy="6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45" name="Google Shape;245;p37"/>
          <p:cNvSpPr txBox="1">
            <a:spLocks noGrp="1"/>
          </p:cNvSpPr>
          <p:nvPr>
            <p:ph type="subTitle" idx="5"/>
          </p:nvPr>
        </p:nvSpPr>
        <p:spPr>
          <a:xfrm>
            <a:off x="6012976" y="2129300"/>
            <a:ext cx="241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46" name="Google Shape;246;p37"/>
          <p:cNvSpPr txBox="1">
            <a:spLocks noGrp="1"/>
          </p:cNvSpPr>
          <p:nvPr>
            <p:ph type="subTitle" idx="6"/>
          </p:nvPr>
        </p:nvSpPr>
        <p:spPr>
          <a:xfrm>
            <a:off x="6012950" y="3895400"/>
            <a:ext cx="2411100" cy="6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47" name="Google Shape;247;p37"/>
          <p:cNvSpPr txBox="1">
            <a:spLocks noGrp="1"/>
          </p:cNvSpPr>
          <p:nvPr>
            <p:ph type="title" idx="7"/>
          </p:nvPr>
        </p:nvSpPr>
        <p:spPr>
          <a:xfrm>
            <a:off x="720002" y="127310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8" name="Google Shape;248;p37"/>
          <p:cNvSpPr txBox="1">
            <a:spLocks noGrp="1"/>
          </p:cNvSpPr>
          <p:nvPr>
            <p:ph type="title" idx="8"/>
          </p:nvPr>
        </p:nvSpPr>
        <p:spPr>
          <a:xfrm>
            <a:off x="720002" y="30391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49" name="Google Shape;249;p37"/>
          <p:cNvSpPr txBox="1">
            <a:spLocks noGrp="1"/>
          </p:cNvSpPr>
          <p:nvPr>
            <p:ph type="title" idx="9"/>
          </p:nvPr>
        </p:nvSpPr>
        <p:spPr>
          <a:xfrm>
            <a:off x="3366465" y="127310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50" name="Google Shape;250;p37"/>
          <p:cNvSpPr txBox="1">
            <a:spLocks noGrp="1"/>
          </p:cNvSpPr>
          <p:nvPr>
            <p:ph type="title" idx="13"/>
          </p:nvPr>
        </p:nvSpPr>
        <p:spPr>
          <a:xfrm>
            <a:off x="3366465" y="30391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51" name="Google Shape;251;p37"/>
          <p:cNvSpPr txBox="1">
            <a:spLocks noGrp="1"/>
          </p:cNvSpPr>
          <p:nvPr>
            <p:ph type="title" idx="14"/>
          </p:nvPr>
        </p:nvSpPr>
        <p:spPr>
          <a:xfrm>
            <a:off x="6012977" y="127310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52" name="Google Shape;252;p37"/>
          <p:cNvSpPr txBox="1">
            <a:spLocks noGrp="1"/>
          </p:cNvSpPr>
          <p:nvPr>
            <p:ph type="title" idx="15"/>
          </p:nvPr>
        </p:nvSpPr>
        <p:spPr>
          <a:xfrm>
            <a:off x="6012977" y="30391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53" name="Google Shape;253;p37"/>
          <p:cNvSpPr txBox="1">
            <a:spLocks noGrp="1"/>
          </p:cNvSpPr>
          <p:nvPr>
            <p:ph type="subTitle" idx="16"/>
          </p:nvPr>
        </p:nvSpPr>
        <p:spPr>
          <a:xfrm>
            <a:off x="720000" y="1720700"/>
            <a:ext cx="2411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254" name="Google Shape;254;p37"/>
          <p:cNvSpPr txBox="1">
            <a:spLocks noGrp="1"/>
          </p:cNvSpPr>
          <p:nvPr>
            <p:ph type="subTitle" idx="17"/>
          </p:nvPr>
        </p:nvSpPr>
        <p:spPr>
          <a:xfrm>
            <a:off x="3366463" y="1720700"/>
            <a:ext cx="2411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Theory and history</a:t>
            </a:r>
            <a:endParaRPr/>
          </a:p>
        </p:txBody>
      </p:sp>
      <p:sp>
        <p:nvSpPr>
          <p:cNvPr id="255" name="Google Shape;255;p37"/>
          <p:cNvSpPr txBox="1">
            <a:spLocks noGrp="1"/>
          </p:cNvSpPr>
          <p:nvPr>
            <p:ph type="subTitle" idx="18"/>
          </p:nvPr>
        </p:nvSpPr>
        <p:spPr>
          <a:xfrm>
            <a:off x="6012977" y="1720700"/>
            <a:ext cx="2411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themes</a:t>
            </a:r>
            <a:endParaRPr/>
          </a:p>
        </p:txBody>
      </p:sp>
      <p:sp>
        <p:nvSpPr>
          <p:cNvPr id="256" name="Google Shape;256;p37"/>
          <p:cNvSpPr txBox="1">
            <a:spLocks noGrp="1"/>
          </p:cNvSpPr>
          <p:nvPr>
            <p:ph type="subTitle" idx="19"/>
          </p:nvPr>
        </p:nvSpPr>
        <p:spPr>
          <a:xfrm>
            <a:off x="720000" y="3486800"/>
            <a:ext cx="2411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Philosophers</a:t>
            </a:r>
            <a:endParaRPr/>
          </a:p>
        </p:txBody>
      </p:sp>
      <p:sp>
        <p:nvSpPr>
          <p:cNvPr id="257" name="Google Shape;257;p37"/>
          <p:cNvSpPr txBox="1">
            <a:spLocks noGrp="1"/>
          </p:cNvSpPr>
          <p:nvPr>
            <p:ph type="subTitle" idx="20"/>
          </p:nvPr>
        </p:nvSpPr>
        <p:spPr>
          <a:xfrm>
            <a:off x="3366451" y="3486800"/>
            <a:ext cx="2411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258" name="Google Shape;258;p37"/>
          <p:cNvSpPr txBox="1">
            <a:spLocks noGrp="1"/>
          </p:cNvSpPr>
          <p:nvPr>
            <p:ph type="subTitle" idx="21"/>
          </p:nvPr>
        </p:nvSpPr>
        <p:spPr>
          <a:xfrm>
            <a:off x="6012952" y="3486800"/>
            <a:ext cx="2411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Exercises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3738725" y="2143500"/>
            <a:ext cx="4692000" cy="165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 of Existentialism</a:t>
            </a:r>
            <a:endParaRPr/>
          </a:p>
        </p:txBody>
      </p:sp>
      <p:sp>
        <p:nvSpPr>
          <p:cNvPr id="264" name="Google Shape;264;p38"/>
          <p:cNvSpPr txBox="1">
            <a:spLocks noGrp="1"/>
          </p:cNvSpPr>
          <p:nvPr>
            <p:ph type="title" idx="2"/>
          </p:nvPr>
        </p:nvSpPr>
        <p:spPr>
          <a:xfrm>
            <a:off x="7126075" y="539500"/>
            <a:ext cx="1304700" cy="94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265" name="Google Shape;265;p38"/>
          <p:cNvSpPr txBox="1">
            <a:spLocks noGrp="1"/>
          </p:cNvSpPr>
          <p:nvPr>
            <p:ph type="subTitle" idx="1"/>
          </p:nvPr>
        </p:nvSpPr>
        <p:spPr>
          <a:xfrm>
            <a:off x="3738775" y="3796325"/>
            <a:ext cx="4692000" cy="426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pic>
        <p:nvPicPr>
          <p:cNvPr id="267" name="Google Shape;267;p38"/>
          <p:cNvPicPr preferRelativeResize="0"/>
          <p:nvPr/>
        </p:nvPicPr>
        <p:blipFill rotWithShape="1">
          <a:blip r:embed="rId3">
            <a:alphaModFix/>
          </a:blip>
          <a:srcRect t="12645" r="3883" b="10572"/>
          <a:stretch/>
        </p:blipFill>
        <p:spPr>
          <a:xfrm rot="2881860">
            <a:off x="2784381" y="-446796"/>
            <a:ext cx="3596411" cy="2031246"/>
          </a:xfrm>
          <a:prstGeom prst="rect">
            <a:avLst/>
          </a:prstGeom>
          <a:noFill/>
          <a:ln>
            <a:noFill/>
          </a:ln>
        </p:spPr>
      </p:pic>
      <p:sp>
        <p:nvSpPr>
          <p:cNvPr id="2" name="Рисунок 1"/>
          <p:cNvSpPr>
            <a:spLocks noGrp="1"/>
          </p:cNvSpPr>
          <p:nvPr>
            <p:ph type="pic" idx="3"/>
          </p:nvPr>
        </p:nvSpPr>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9"/>
          <p:cNvPicPr preferRelativeResize="0"/>
          <p:nvPr/>
        </p:nvPicPr>
        <p:blipFill rotWithShape="1">
          <a:blip r:embed="rId3">
            <a:alphaModFix/>
          </a:blip>
          <a:srcRect t="13020" b="7101"/>
          <a:stretch/>
        </p:blipFill>
        <p:spPr>
          <a:xfrm flipH="1">
            <a:off x="-886223" y="3595225"/>
            <a:ext cx="3116723" cy="1672700"/>
          </a:xfrm>
          <a:prstGeom prst="rect">
            <a:avLst/>
          </a:prstGeom>
          <a:noFill/>
          <a:ln>
            <a:noFill/>
          </a:ln>
        </p:spPr>
      </p:pic>
      <p:sp>
        <p:nvSpPr>
          <p:cNvPr id="273" name="Google Shape;273;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Existentialism?</a:t>
            </a:r>
            <a:endParaRPr/>
          </a:p>
        </p:txBody>
      </p:sp>
      <p:sp>
        <p:nvSpPr>
          <p:cNvPr id="274" name="Google Shape;274;p39"/>
          <p:cNvSpPr txBox="1">
            <a:spLocks noGrp="1"/>
          </p:cNvSpPr>
          <p:nvPr>
            <p:ph type="subTitle" idx="1"/>
          </p:nvPr>
        </p:nvSpPr>
        <p:spPr>
          <a:xfrm>
            <a:off x="4659154" y="1723225"/>
            <a:ext cx="3499800" cy="230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a:t>
            </a:r>
            <a:endParaRPr/>
          </a:p>
        </p:txBody>
      </p:sp>
      <p:sp>
        <p:nvSpPr>
          <p:cNvPr id="275" name="Google Shape;275;p39"/>
          <p:cNvSpPr txBox="1">
            <a:spLocks noGrp="1"/>
          </p:cNvSpPr>
          <p:nvPr>
            <p:ph type="subTitle" idx="2"/>
          </p:nvPr>
        </p:nvSpPr>
        <p:spPr>
          <a:xfrm>
            <a:off x="985050" y="1723225"/>
            <a:ext cx="3499800" cy="230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hot as that planet’s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influence of Existentialism</a:t>
            </a:r>
            <a:endParaRPr/>
          </a:p>
        </p:txBody>
      </p:sp>
      <p:sp>
        <p:nvSpPr>
          <p:cNvPr id="289" name="Google Shape;289;p41"/>
          <p:cNvSpPr txBox="1">
            <a:spLocks noGrp="1"/>
          </p:cNvSpPr>
          <p:nvPr>
            <p:ph type="subTitle" idx="1"/>
          </p:nvPr>
        </p:nvSpPr>
        <p:spPr>
          <a:xfrm>
            <a:off x="4253125" y="3862400"/>
            <a:ext cx="40620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290" name="Google Shape;290;p41"/>
          <p:cNvSpPr txBox="1">
            <a:spLocks noGrp="1"/>
          </p:cNvSpPr>
          <p:nvPr>
            <p:ph type="subTitle" idx="2"/>
          </p:nvPr>
        </p:nvSpPr>
        <p:spPr>
          <a:xfrm>
            <a:off x="4253125" y="2364075"/>
            <a:ext cx="40620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 </a:t>
            </a:r>
            <a:endParaRPr/>
          </a:p>
        </p:txBody>
      </p:sp>
      <p:sp>
        <p:nvSpPr>
          <p:cNvPr id="291" name="Google Shape;291;p41"/>
          <p:cNvSpPr txBox="1">
            <a:spLocks noGrp="1"/>
          </p:cNvSpPr>
          <p:nvPr>
            <p:ph type="subTitle" idx="3"/>
          </p:nvPr>
        </p:nvSpPr>
        <p:spPr>
          <a:xfrm>
            <a:off x="4253125" y="1910175"/>
            <a:ext cx="40620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arts and psychology</a:t>
            </a:r>
            <a:endParaRPr/>
          </a:p>
        </p:txBody>
      </p:sp>
      <p:sp>
        <p:nvSpPr>
          <p:cNvPr id="292" name="Google Shape;292;p41"/>
          <p:cNvSpPr txBox="1">
            <a:spLocks noGrp="1"/>
          </p:cNvSpPr>
          <p:nvPr>
            <p:ph type="subTitle" idx="4"/>
          </p:nvPr>
        </p:nvSpPr>
        <p:spPr>
          <a:xfrm>
            <a:off x="4253125" y="3408500"/>
            <a:ext cx="40620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Philosophy</a:t>
            </a:r>
            <a:endParaRPr/>
          </a:p>
        </p:txBody>
      </p:sp>
      <p:grpSp>
        <p:nvGrpSpPr>
          <p:cNvPr id="294" name="Google Shape;294;p41"/>
          <p:cNvGrpSpPr/>
          <p:nvPr/>
        </p:nvGrpSpPr>
        <p:grpSpPr>
          <a:xfrm>
            <a:off x="3677058" y="3448818"/>
            <a:ext cx="357739" cy="449464"/>
            <a:chOff x="1045388" y="1564200"/>
            <a:chExt cx="276225" cy="347050"/>
          </a:xfrm>
        </p:grpSpPr>
        <p:sp>
          <p:nvSpPr>
            <p:cNvPr id="295" name="Google Shape;295;p41"/>
            <p:cNvSpPr/>
            <p:nvPr/>
          </p:nvSpPr>
          <p:spPr>
            <a:xfrm>
              <a:off x="1045388" y="1564200"/>
              <a:ext cx="276225" cy="347050"/>
            </a:xfrm>
            <a:custGeom>
              <a:avLst/>
              <a:gdLst/>
              <a:ahLst/>
              <a:cxnLst/>
              <a:rect l="l" t="t" r="r" b="b"/>
              <a:pathLst>
                <a:path w="11049" h="13882" extrusionOk="0">
                  <a:moveTo>
                    <a:pt x="10633" y="6554"/>
                  </a:moveTo>
                  <a:lnTo>
                    <a:pt x="10633" y="7782"/>
                  </a:lnTo>
                  <a:lnTo>
                    <a:pt x="9953" y="7782"/>
                  </a:lnTo>
                  <a:lnTo>
                    <a:pt x="9953" y="6554"/>
                  </a:lnTo>
                  <a:close/>
                  <a:moveTo>
                    <a:pt x="10540" y="9009"/>
                  </a:moveTo>
                  <a:lnTo>
                    <a:pt x="10293" y="9538"/>
                  </a:lnTo>
                  <a:cubicBezTo>
                    <a:pt x="10275" y="9595"/>
                    <a:pt x="10275" y="9651"/>
                    <a:pt x="10293" y="9708"/>
                  </a:cubicBezTo>
                  <a:lnTo>
                    <a:pt x="10540" y="10237"/>
                  </a:lnTo>
                  <a:lnTo>
                    <a:pt x="9953" y="10237"/>
                  </a:lnTo>
                  <a:lnTo>
                    <a:pt x="9953" y="9009"/>
                  </a:lnTo>
                  <a:close/>
                  <a:moveTo>
                    <a:pt x="983" y="1"/>
                  </a:moveTo>
                  <a:cubicBezTo>
                    <a:pt x="435" y="1"/>
                    <a:pt x="1" y="416"/>
                    <a:pt x="1" y="963"/>
                  </a:cubicBezTo>
                  <a:lnTo>
                    <a:pt x="1" y="4911"/>
                  </a:lnTo>
                  <a:cubicBezTo>
                    <a:pt x="1" y="5024"/>
                    <a:pt x="95" y="5118"/>
                    <a:pt x="208" y="5118"/>
                  </a:cubicBezTo>
                  <a:cubicBezTo>
                    <a:pt x="321" y="5118"/>
                    <a:pt x="397" y="5024"/>
                    <a:pt x="397" y="4911"/>
                  </a:cubicBezTo>
                  <a:lnTo>
                    <a:pt x="397" y="1738"/>
                  </a:lnTo>
                  <a:cubicBezTo>
                    <a:pt x="568" y="1852"/>
                    <a:pt x="775" y="1927"/>
                    <a:pt x="983" y="1927"/>
                  </a:cubicBezTo>
                  <a:lnTo>
                    <a:pt x="1021" y="1927"/>
                  </a:lnTo>
                  <a:lnTo>
                    <a:pt x="1021" y="13486"/>
                  </a:lnTo>
                  <a:lnTo>
                    <a:pt x="548" y="13486"/>
                  </a:lnTo>
                  <a:cubicBezTo>
                    <a:pt x="472" y="13486"/>
                    <a:pt x="416" y="13428"/>
                    <a:pt x="416" y="13353"/>
                  </a:cubicBezTo>
                  <a:lnTo>
                    <a:pt x="397" y="5874"/>
                  </a:lnTo>
                  <a:cubicBezTo>
                    <a:pt x="397" y="5760"/>
                    <a:pt x="321" y="5667"/>
                    <a:pt x="208" y="5667"/>
                  </a:cubicBezTo>
                  <a:cubicBezTo>
                    <a:pt x="95" y="5667"/>
                    <a:pt x="1" y="5760"/>
                    <a:pt x="1" y="5874"/>
                  </a:cubicBezTo>
                  <a:lnTo>
                    <a:pt x="1" y="13353"/>
                  </a:lnTo>
                  <a:cubicBezTo>
                    <a:pt x="1" y="13655"/>
                    <a:pt x="246" y="13881"/>
                    <a:pt x="548" y="13881"/>
                  </a:cubicBezTo>
                  <a:lnTo>
                    <a:pt x="3343" y="13881"/>
                  </a:lnTo>
                  <a:cubicBezTo>
                    <a:pt x="3456" y="13881"/>
                    <a:pt x="3552" y="13788"/>
                    <a:pt x="3552" y="13693"/>
                  </a:cubicBezTo>
                  <a:cubicBezTo>
                    <a:pt x="3552" y="13579"/>
                    <a:pt x="3456" y="13486"/>
                    <a:pt x="3343" y="13486"/>
                  </a:cubicBezTo>
                  <a:lnTo>
                    <a:pt x="1436" y="13486"/>
                  </a:lnTo>
                  <a:lnTo>
                    <a:pt x="1436" y="1927"/>
                  </a:lnTo>
                  <a:lnTo>
                    <a:pt x="7140" y="1927"/>
                  </a:lnTo>
                  <a:cubicBezTo>
                    <a:pt x="7253" y="1927"/>
                    <a:pt x="7347" y="1832"/>
                    <a:pt x="7347" y="1719"/>
                  </a:cubicBezTo>
                  <a:cubicBezTo>
                    <a:pt x="7347" y="1605"/>
                    <a:pt x="7253" y="1512"/>
                    <a:pt x="7140" y="1512"/>
                  </a:cubicBezTo>
                  <a:lnTo>
                    <a:pt x="983" y="1512"/>
                  </a:lnTo>
                  <a:cubicBezTo>
                    <a:pt x="661" y="1512"/>
                    <a:pt x="397" y="1265"/>
                    <a:pt x="397" y="963"/>
                  </a:cubicBezTo>
                  <a:cubicBezTo>
                    <a:pt x="397" y="643"/>
                    <a:pt x="661" y="397"/>
                    <a:pt x="983" y="397"/>
                  </a:cubicBezTo>
                  <a:lnTo>
                    <a:pt x="8047" y="397"/>
                  </a:lnTo>
                  <a:cubicBezTo>
                    <a:pt x="8122" y="397"/>
                    <a:pt x="8198" y="472"/>
                    <a:pt x="8198" y="567"/>
                  </a:cubicBezTo>
                  <a:lnTo>
                    <a:pt x="8198" y="736"/>
                  </a:lnTo>
                  <a:lnTo>
                    <a:pt x="1228" y="736"/>
                  </a:lnTo>
                  <a:cubicBezTo>
                    <a:pt x="1115" y="736"/>
                    <a:pt x="1021" y="812"/>
                    <a:pt x="1021" y="925"/>
                  </a:cubicBezTo>
                  <a:cubicBezTo>
                    <a:pt x="1021" y="1039"/>
                    <a:pt x="1115" y="1134"/>
                    <a:pt x="1228" y="1134"/>
                  </a:cubicBezTo>
                  <a:lnTo>
                    <a:pt x="8783" y="1134"/>
                  </a:lnTo>
                  <a:cubicBezTo>
                    <a:pt x="8858" y="1134"/>
                    <a:pt x="8934" y="1228"/>
                    <a:pt x="8934" y="1303"/>
                  </a:cubicBezTo>
                  <a:lnTo>
                    <a:pt x="8934" y="1512"/>
                  </a:lnTo>
                  <a:lnTo>
                    <a:pt x="8084" y="1512"/>
                  </a:lnTo>
                  <a:cubicBezTo>
                    <a:pt x="7971" y="1512"/>
                    <a:pt x="7896" y="1605"/>
                    <a:pt x="7896" y="1719"/>
                  </a:cubicBezTo>
                  <a:cubicBezTo>
                    <a:pt x="7896" y="1832"/>
                    <a:pt x="7971" y="1927"/>
                    <a:pt x="8084" y="1927"/>
                  </a:cubicBezTo>
                  <a:lnTo>
                    <a:pt x="9407" y="1927"/>
                  </a:lnTo>
                  <a:cubicBezTo>
                    <a:pt x="9482" y="1927"/>
                    <a:pt x="9558" y="1983"/>
                    <a:pt x="9558" y="2059"/>
                  </a:cubicBezTo>
                  <a:lnTo>
                    <a:pt x="9558" y="11048"/>
                  </a:lnTo>
                  <a:cubicBezTo>
                    <a:pt x="9558" y="11162"/>
                    <a:pt x="9651" y="11257"/>
                    <a:pt x="9746" y="11257"/>
                  </a:cubicBezTo>
                  <a:cubicBezTo>
                    <a:pt x="9860" y="11257"/>
                    <a:pt x="9953" y="11162"/>
                    <a:pt x="9953" y="11048"/>
                  </a:cubicBezTo>
                  <a:lnTo>
                    <a:pt x="9953" y="10653"/>
                  </a:lnTo>
                  <a:lnTo>
                    <a:pt x="10842" y="10653"/>
                  </a:lnTo>
                  <a:cubicBezTo>
                    <a:pt x="10917" y="10653"/>
                    <a:pt x="10973" y="10615"/>
                    <a:pt x="11011" y="10557"/>
                  </a:cubicBezTo>
                  <a:cubicBezTo>
                    <a:pt x="11049" y="10502"/>
                    <a:pt x="11049" y="10426"/>
                    <a:pt x="11031" y="10369"/>
                  </a:cubicBezTo>
                  <a:lnTo>
                    <a:pt x="10709" y="9633"/>
                  </a:lnTo>
                  <a:lnTo>
                    <a:pt x="11031" y="8877"/>
                  </a:lnTo>
                  <a:cubicBezTo>
                    <a:pt x="11049" y="8820"/>
                    <a:pt x="11049" y="8744"/>
                    <a:pt x="11011" y="8688"/>
                  </a:cubicBezTo>
                  <a:cubicBezTo>
                    <a:pt x="10973" y="8631"/>
                    <a:pt x="10917" y="8593"/>
                    <a:pt x="10842" y="8593"/>
                  </a:cubicBezTo>
                  <a:lnTo>
                    <a:pt x="9953" y="8593"/>
                  </a:lnTo>
                  <a:lnTo>
                    <a:pt x="9953" y="8197"/>
                  </a:lnTo>
                  <a:lnTo>
                    <a:pt x="10842" y="8197"/>
                  </a:lnTo>
                  <a:cubicBezTo>
                    <a:pt x="10955" y="8197"/>
                    <a:pt x="11049" y="8102"/>
                    <a:pt x="11049" y="7989"/>
                  </a:cubicBezTo>
                  <a:lnTo>
                    <a:pt x="11049" y="6347"/>
                  </a:lnTo>
                  <a:cubicBezTo>
                    <a:pt x="11049" y="6233"/>
                    <a:pt x="10955" y="6138"/>
                    <a:pt x="10842" y="6138"/>
                  </a:cubicBezTo>
                  <a:lnTo>
                    <a:pt x="9953" y="6138"/>
                  </a:lnTo>
                  <a:lnTo>
                    <a:pt x="9953" y="2059"/>
                  </a:lnTo>
                  <a:cubicBezTo>
                    <a:pt x="9953" y="1756"/>
                    <a:pt x="9709" y="1512"/>
                    <a:pt x="9407" y="1512"/>
                  </a:cubicBezTo>
                  <a:lnTo>
                    <a:pt x="9331" y="1512"/>
                  </a:lnTo>
                  <a:lnTo>
                    <a:pt x="9331" y="1303"/>
                  </a:lnTo>
                  <a:cubicBezTo>
                    <a:pt x="9331" y="1001"/>
                    <a:pt x="9085" y="736"/>
                    <a:pt x="8783" y="736"/>
                  </a:cubicBezTo>
                  <a:lnTo>
                    <a:pt x="8594" y="736"/>
                  </a:lnTo>
                  <a:lnTo>
                    <a:pt x="8594" y="567"/>
                  </a:lnTo>
                  <a:cubicBezTo>
                    <a:pt x="8594" y="265"/>
                    <a:pt x="8349" y="1"/>
                    <a:pt x="8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1"/>
            <p:cNvSpPr/>
            <p:nvPr/>
          </p:nvSpPr>
          <p:spPr>
            <a:xfrm>
              <a:off x="1147838" y="1858825"/>
              <a:ext cx="146400" cy="52425"/>
            </a:xfrm>
            <a:custGeom>
              <a:avLst/>
              <a:gdLst/>
              <a:ahLst/>
              <a:cxnLst/>
              <a:rect l="l" t="t" r="r" b="b"/>
              <a:pathLst>
                <a:path w="5856" h="2097" extrusionOk="0">
                  <a:moveTo>
                    <a:pt x="5648" y="1"/>
                  </a:moveTo>
                  <a:cubicBezTo>
                    <a:pt x="5553" y="1"/>
                    <a:pt x="5460" y="94"/>
                    <a:pt x="5460" y="208"/>
                  </a:cubicBezTo>
                  <a:lnTo>
                    <a:pt x="5460" y="1568"/>
                  </a:lnTo>
                  <a:cubicBezTo>
                    <a:pt x="5460" y="1643"/>
                    <a:pt x="5384" y="1701"/>
                    <a:pt x="5309" y="1701"/>
                  </a:cubicBezTo>
                  <a:lnTo>
                    <a:pt x="189" y="1701"/>
                  </a:lnTo>
                  <a:cubicBezTo>
                    <a:pt x="76" y="1701"/>
                    <a:pt x="1" y="1794"/>
                    <a:pt x="1" y="1908"/>
                  </a:cubicBezTo>
                  <a:cubicBezTo>
                    <a:pt x="1" y="2003"/>
                    <a:pt x="76" y="2096"/>
                    <a:pt x="189" y="2096"/>
                  </a:cubicBezTo>
                  <a:lnTo>
                    <a:pt x="5309" y="2096"/>
                  </a:lnTo>
                  <a:cubicBezTo>
                    <a:pt x="5611" y="2096"/>
                    <a:pt x="5855" y="1870"/>
                    <a:pt x="5855" y="1568"/>
                  </a:cubicBezTo>
                  <a:lnTo>
                    <a:pt x="5855" y="208"/>
                  </a:lnTo>
                  <a:cubicBezTo>
                    <a:pt x="5855" y="94"/>
                    <a:pt x="5762" y="1"/>
                    <a:pt x="5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a:off x="1132738" y="1689800"/>
              <a:ext cx="99675" cy="118075"/>
            </a:xfrm>
            <a:custGeom>
              <a:avLst/>
              <a:gdLst/>
              <a:ahLst/>
              <a:cxnLst/>
              <a:rect l="l" t="t" r="r" b="b"/>
              <a:pathLst>
                <a:path w="3987" h="4723" extrusionOk="0">
                  <a:moveTo>
                    <a:pt x="1813" y="1152"/>
                  </a:moveTo>
                  <a:lnTo>
                    <a:pt x="1813" y="3003"/>
                  </a:lnTo>
                  <a:lnTo>
                    <a:pt x="1322" y="3003"/>
                  </a:lnTo>
                  <a:cubicBezTo>
                    <a:pt x="813" y="3003"/>
                    <a:pt x="398" y="2587"/>
                    <a:pt x="398" y="2078"/>
                  </a:cubicBezTo>
                  <a:cubicBezTo>
                    <a:pt x="398" y="1567"/>
                    <a:pt x="813" y="1152"/>
                    <a:pt x="1322" y="1152"/>
                  </a:cubicBezTo>
                  <a:close/>
                  <a:moveTo>
                    <a:pt x="2664" y="1152"/>
                  </a:moveTo>
                  <a:cubicBezTo>
                    <a:pt x="3173" y="1152"/>
                    <a:pt x="3589" y="1567"/>
                    <a:pt x="3589" y="2078"/>
                  </a:cubicBezTo>
                  <a:cubicBezTo>
                    <a:pt x="3589" y="2587"/>
                    <a:pt x="3173" y="3003"/>
                    <a:pt x="2664" y="3003"/>
                  </a:cubicBezTo>
                  <a:lnTo>
                    <a:pt x="2229" y="3003"/>
                  </a:lnTo>
                  <a:lnTo>
                    <a:pt x="2229" y="1152"/>
                  </a:lnTo>
                  <a:close/>
                  <a:moveTo>
                    <a:pt x="1493" y="0"/>
                  </a:moveTo>
                  <a:cubicBezTo>
                    <a:pt x="1380" y="0"/>
                    <a:pt x="1285" y="94"/>
                    <a:pt x="1285" y="207"/>
                  </a:cubicBezTo>
                  <a:cubicBezTo>
                    <a:pt x="1285" y="321"/>
                    <a:pt x="1380" y="416"/>
                    <a:pt x="1493" y="416"/>
                  </a:cubicBezTo>
                  <a:lnTo>
                    <a:pt x="1813" y="416"/>
                  </a:lnTo>
                  <a:lnTo>
                    <a:pt x="1813" y="756"/>
                  </a:lnTo>
                  <a:lnTo>
                    <a:pt x="1322" y="756"/>
                  </a:lnTo>
                  <a:cubicBezTo>
                    <a:pt x="586" y="756"/>
                    <a:pt x="0" y="1341"/>
                    <a:pt x="0" y="2078"/>
                  </a:cubicBezTo>
                  <a:cubicBezTo>
                    <a:pt x="0" y="2814"/>
                    <a:pt x="586" y="3418"/>
                    <a:pt x="1322" y="3418"/>
                  </a:cubicBezTo>
                  <a:lnTo>
                    <a:pt x="1813" y="3418"/>
                  </a:lnTo>
                  <a:lnTo>
                    <a:pt x="1813" y="4325"/>
                  </a:lnTo>
                  <a:lnTo>
                    <a:pt x="1493" y="4325"/>
                  </a:lnTo>
                  <a:cubicBezTo>
                    <a:pt x="1380" y="4325"/>
                    <a:pt x="1285" y="4400"/>
                    <a:pt x="1285" y="4514"/>
                  </a:cubicBezTo>
                  <a:cubicBezTo>
                    <a:pt x="1285" y="4627"/>
                    <a:pt x="1380" y="4722"/>
                    <a:pt x="1493" y="4722"/>
                  </a:cubicBezTo>
                  <a:lnTo>
                    <a:pt x="2493" y="4722"/>
                  </a:lnTo>
                  <a:cubicBezTo>
                    <a:pt x="2607" y="4722"/>
                    <a:pt x="2702" y="4627"/>
                    <a:pt x="2702" y="4514"/>
                  </a:cubicBezTo>
                  <a:cubicBezTo>
                    <a:pt x="2702" y="4400"/>
                    <a:pt x="2607" y="4325"/>
                    <a:pt x="2493" y="4325"/>
                  </a:cubicBezTo>
                  <a:lnTo>
                    <a:pt x="2229" y="4325"/>
                  </a:lnTo>
                  <a:lnTo>
                    <a:pt x="2229" y="3418"/>
                  </a:lnTo>
                  <a:lnTo>
                    <a:pt x="2664" y="3418"/>
                  </a:lnTo>
                  <a:cubicBezTo>
                    <a:pt x="3400" y="3418"/>
                    <a:pt x="3986" y="2814"/>
                    <a:pt x="3986" y="2078"/>
                  </a:cubicBezTo>
                  <a:cubicBezTo>
                    <a:pt x="3986" y="1341"/>
                    <a:pt x="3400" y="756"/>
                    <a:pt x="2664" y="756"/>
                  </a:cubicBezTo>
                  <a:lnTo>
                    <a:pt x="2229" y="756"/>
                  </a:lnTo>
                  <a:lnTo>
                    <a:pt x="2229" y="416"/>
                  </a:lnTo>
                  <a:lnTo>
                    <a:pt x="2493" y="416"/>
                  </a:lnTo>
                  <a:cubicBezTo>
                    <a:pt x="2607" y="416"/>
                    <a:pt x="2702" y="321"/>
                    <a:pt x="2702" y="207"/>
                  </a:cubicBezTo>
                  <a:cubicBezTo>
                    <a:pt x="2702" y="94"/>
                    <a:pt x="2607" y="0"/>
                    <a:pt x="2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a:off x="1091188" y="1847025"/>
              <a:ext cx="87400" cy="43950"/>
            </a:xfrm>
            <a:custGeom>
              <a:avLst/>
              <a:gdLst/>
              <a:ahLst/>
              <a:cxnLst/>
              <a:rect l="l" t="t" r="r" b="b"/>
              <a:pathLst>
                <a:path w="3496" h="1758" extrusionOk="0">
                  <a:moveTo>
                    <a:pt x="2746" y="1"/>
                  </a:moveTo>
                  <a:cubicBezTo>
                    <a:pt x="2649" y="1"/>
                    <a:pt x="2550" y="20"/>
                    <a:pt x="2455" y="57"/>
                  </a:cubicBezTo>
                  <a:cubicBezTo>
                    <a:pt x="2324" y="113"/>
                    <a:pt x="2191" y="227"/>
                    <a:pt x="2153" y="264"/>
                  </a:cubicBezTo>
                  <a:cubicBezTo>
                    <a:pt x="2116" y="322"/>
                    <a:pt x="2002" y="453"/>
                    <a:pt x="1889" y="586"/>
                  </a:cubicBezTo>
                  <a:cubicBezTo>
                    <a:pt x="1682" y="831"/>
                    <a:pt x="1436" y="1153"/>
                    <a:pt x="1247" y="1266"/>
                  </a:cubicBezTo>
                  <a:cubicBezTo>
                    <a:pt x="1133" y="1322"/>
                    <a:pt x="1020" y="1360"/>
                    <a:pt x="907" y="1360"/>
                  </a:cubicBezTo>
                  <a:cubicBezTo>
                    <a:pt x="624" y="1360"/>
                    <a:pt x="416" y="1133"/>
                    <a:pt x="416" y="869"/>
                  </a:cubicBezTo>
                  <a:cubicBezTo>
                    <a:pt x="416" y="662"/>
                    <a:pt x="567" y="511"/>
                    <a:pt x="756" y="511"/>
                  </a:cubicBezTo>
                  <a:cubicBezTo>
                    <a:pt x="889" y="511"/>
                    <a:pt x="1002" y="624"/>
                    <a:pt x="1002" y="755"/>
                  </a:cubicBezTo>
                  <a:cubicBezTo>
                    <a:pt x="1002" y="869"/>
                    <a:pt x="1096" y="964"/>
                    <a:pt x="1209" y="964"/>
                  </a:cubicBezTo>
                  <a:cubicBezTo>
                    <a:pt x="1322" y="964"/>
                    <a:pt x="1417" y="869"/>
                    <a:pt x="1417" y="755"/>
                  </a:cubicBezTo>
                  <a:cubicBezTo>
                    <a:pt x="1417" y="397"/>
                    <a:pt x="1115" y="113"/>
                    <a:pt x="756" y="113"/>
                  </a:cubicBezTo>
                  <a:cubicBezTo>
                    <a:pt x="340" y="113"/>
                    <a:pt x="0" y="453"/>
                    <a:pt x="0" y="869"/>
                  </a:cubicBezTo>
                  <a:cubicBezTo>
                    <a:pt x="0" y="1360"/>
                    <a:pt x="398" y="1757"/>
                    <a:pt x="907" y="1757"/>
                  </a:cubicBezTo>
                  <a:cubicBezTo>
                    <a:pt x="1078" y="1757"/>
                    <a:pt x="1266" y="1719"/>
                    <a:pt x="1436" y="1606"/>
                  </a:cubicBezTo>
                  <a:cubicBezTo>
                    <a:pt x="1700" y="1473"/>
                    <a:pt x="1964" y="1133"/>
                    <a:pt x="2211" y="831"/>
                  </a:cubicBezTo>
                  <a:cubicBezTo>
                    <a:pt x="2286" y="755"/>
                    <a:pt x="2380" y="624"/>
                    <a:pt x="2455" y="548"/>
                  </a:cubicBezTo>
                  <a:cubicBezTo>
                    <a:pt x="2475" y="529"/>
                    <a:pt x="2569" y="453"/>
                    <a:pt x="2607" y="435"/>
                  </a:cubicBezTo>
                  <a:cubicBezTo>
                    <a:pt x="2654" y="416"/>
                    <a:pt x="2701" y="407"/>
                    <a:pt x="2746" y="407"/>
                  </a:cubicBezTo>
                  <a:cubicBezTo>
                    <a:pt x="2791" y="407"/>
                    <a:pt x="2833" y="416"/>
                    <a:pt x="2871" y="435"/>
                  </a:cubicBezTo>
                  <a:cubicBezTo>
                    <a:pt x="2947" y="473"/>
                    <a:pt x="3022" y="529"/>
                    <a:pt x="3060" y="624"/>
                  </a:cubicBezTo>
                  <a:cubicBezTo>
                    <a:pt x="3080" y="680"/>
                    <a:pt x="3080" y="737"/>
                    <a:pt x="3060" y="793"/>
                  </a:cubicBezTo>
                  <a:cubicBezTo>
                    <a:pt x="3022" y="851"/>
                    <a:pt x="2984" y="888"/>
                    <a:pt x="2928" y="906"/>
                  </a:cubicBezTo>
                  <a:cubicBezTo>
                    <a:pt x="2833" y="964"/>
                    <a:pt x="2777" y="1077"/>
                    <a:pt x="2815" y="1171"/>
                  </a:cubicBezTo>
                  <a:cubicBezTo>
                    <a:pt x="2843" y="1256"/>
                    <a:pt x="2924" y="1298"/>
                    <a:pt x="3003" y="1298"/>
                  </a:cubicBezTo>
                  <a:cubicBezTo>
                    <a:pt x="3030" y="1298"/>
                    <a:pt x="3056" y="1294"/>
                    <a:pt x="3080" y="1284"/>
                  </a:cubicBezTo>
                  <a:cubicBezTo>
                    <a:pt x="3249" y="1228"/>
                    <a:pt x="3362" y="1095"/>
                    <a:pt x="3419" y="944"/>
                  </a:cubicBezTo>
                  <a:cubicBezTo>
                    <a:pt x="3495" y="793"/>
                    <a:pt x="3495" y="624"/>
                    <a:pt x="3419" y="453"/>
                  </a:cubicBezTo>
                  <a:cubicBezTo>
                    <a:pt x="3344" y="284"/>
                    <a:pt x="3211" y="133"/>
                    <a:pt x="3022" y="57"/>
                  </a:cubicBezTo>
                  <a:cubicBezTo>
                    <a:pt x="2937" y="20"/>
                    <a:pt x="2843" y="1"/>
                    <a:pt x="2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a:off x="1185163" y="1847075"/>
              <a:ext cx="88800" cy="43900"/>
            </a:xfrm>
            <a:custGeom>
              <a:avLst/>
              <a:gdLst/>
              <a:ahLst/>
              <a:cxnLst/>
              <a:rect l="l" t="t" r="r" b="b"/>
              <a:pathLst>
                <a:path w="3552" h="1756" extrusionOk="0">
                  <a:moveTo>
                    <a:pt x="811" y="0"/>
                  </a:moveTo>
                  <a:cubicBezTo>
                    <a:pt x="521" y="0"/>
                    <a:pt x="246" y="167"/>
                    <a:pt x="132" y="451"/>
                  </a:cubicBezTo>
                  <a:cubicBezTo>
                    <a:pt x="0" y="791"/>
                    <a:pt x="152" y="1151"/>
                    <a:pt x="472" y="1282"/>
                  </a:cubicBezTo>
                  <a:cubicBezTo>
                    <a:pt x="500" y="1292"/>
                    <a:pt x="528" y="1296"/>
                    <a:pt x="556" y="1296"/>
                  </a:cubicBezTo>
                  <a:cubicBezTo>
                    <a:pt x="637" y="1296"/>
                    <a:pt x="708" y="1254"/>
                    <a:pt x="736" y="1169"/>
                  </a:cubicBezTo>
                  <a:cubicBezTo>
                    <a:pt x="774" y="1075"/>
                    <a:pt x="736" y="962"/>
                    <a:pt x="623" y="904"/>
                  </a:cubicBezTo>
                  <a:cubicBezTo>
                    <a:pt x="510" y="867"/>
                    <a:pt x="454" y="735"/>
                    <a:pt x="510" y="622"/>
                  </a:cubicBezTo>
                  <a:cubicBezTo>
                    <a:pt x="547" y="527"/>
                    <a:pt x="605" y="471"/>
                    <a:pt x="680" y="433"/>
                  </a:cubicBezTo>
                  <a:cubicBezTo>
                    <a:pt x="727" y="414"/>
                    <a:pt x="769" y="405"/>
                    <a:pt x="812" y="405"/>
                  </a:cubicBezTo>
                  <a:cubicBezTo>
                    <a:pt x="854" y="405"/>
                    <a:pt x="897" y="414"/>
                    <a:pt x="945" y="433"/>
                  </a:cubicBezTo>
                  <a:cubicBezTo>
                    <a:pt x="1001" y="451"/>
                    <a:pt x="1076" y="527"/>
                    <a:pt x="1114" y="546"/>
                  </a:cubicBezTo>
                  <a:cubicBezTo>
                    <a:pt x="1152" y="584"/>
                    <a:pt x="1247" y="716"/>
                    <a:pt x="1341" y="829"/>
                  </a:cubicBezTo>
                  <a:cubicBezTo>
                    <a:pt x="1587" y="1131"/>
                    <a:pt x="1851" y="1471"/>
                    <a:pt x="2116" y="1604"/>
                  </a:cubicBezTo>
                  <a:cubicBezTo>
                    <a:pt x="2285" y="1717"/>
                    <a:pt x="2474" y="1755"/>
                    <a:pt x="2663" y="1755"/>
                  </a:cubicBezTo>
                  <a:cubicBezTo>
                    <a:pt x="3154" y="1755"/>
                    <a:pt x="3551" y="1358"/>
                    <a:pt x="3551" y="867"/>
                  </a:cubicBezTo>
                  <a:cubicBezTo>
                    <a:pt x="3551" y="451"/>
                    <a:pt x="3211" y="111"/>
                    <a:pt x="2796" y="111"/>
                  </a:cubicBezTo>
                  <a:cubicBezTo>
                    <a:pt x="2436" y="111"/>
                    <a:pt x="2153" y="395"/>
                    <a:pt x="2153" y="753"/>
                  </a:cubicBezTo>
                  <a:cubicBezTo>
                    <a:pt x="2153" y="867"/>
                    <a:pt x="2247" y="962"/>
                    <a:pt x="2360" y="962"/>
                  </a:cubicBezTo>
                  <a:cubicBezTo>
                    <a:pt x="2456" y="962"/>
                    <a:pt x="2549" y="867"/>
                    <a:pt x="2549" y="753"/>
                  </a:cubicBezTo>
                  <a:cubicBezTo>
                    <a:pt x="2549" y="622"/>
                    <a:pt x="2663" y="509"/>
                    <a:pt x="2796" y="509"/>
                  </a:cubicBezTo>
                  <a:cubicBezTo>
                    <a:pt x="2985" y="509"/>
                    <a:pt x="3154" y="660"/>
                    <a:pt x="3154" y="867"/>
                  </a:cubicBezTo>
                  <a:cubicBezTo>
                    <a:pt x="3154" y="1131"/>
                    <a:pt x="2927" y="1358"/>
                    <a:pt x="2663" y="1358"/>
                  </a:cubicBezTo>
                  <a:cubicBezTo>
                    <a:pt x="2549" y="1358"/>
                    <a:pt x="2436" y="1320"/>
                    <a:pt x="2305" y="1264"/>
                  </a:cubicBezTo>
                  <a:cubicBezTo>
                    <a:pt x="2116" y="1151"/>
                    <a:pt x="1869" y="829"/>
                    <a:pt x="1662" y="584"/>
                  </a:cubicBezTo>
                  <a:cubicBezTo>
                    <a:pt x="1587" y="489"/>
                    <a:pt x="1492" y="357"/>
                    <a:pt x="1398" y="262"/>
                  </a:cubicBezTo>
                  <a:cubicBezTo>
                    <a:pt x="1360" y="225"/>
                    <a:pt x="1227" y="111"/>
                    <a:pt x="1096" y="55"/>
                  </a:cubicBezTo>
                  <a:cubicBezTo>
                    <a:pt x="1003" y="18"/>
                    <a:pt x="906"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p:nvPr/>
          </p:nvSpPr>
          <p:spPr>
            <a:xfrm>
              <a:off x="1091188" y="1622250"/>
              <a:ext cx="87400" cy="43975"/>
            </a:xfrm>
            <a:custGeom>
              <a:avLst/>
              <a:gdLst/>
              <a:ahLst/>
              <a:cxnLst/>
              <a:rect l="l" t="t" r="r" b="b"/>
              <a:pathLst>
                <a:path w="3496" h="1759" extrusionOk="0">
                  <a:moveTo>
                    <a:pt x="907" y="1"/>
                  </a:moveTo>
                  <a:cubicBezTo>
                    <a:pt x="398" y="1"/>
                    <a:pt x="0" y="416"/>
                    <a:pt x="0" y="907"/>
                  </a:cubicBezTo>
                  <a:cubicBezTo>
                    <a:pt x="0" y="1323"/>
                    <a:pt x="340" y="1663"/>
                    <a:pt x="756" y="1663"/>
                  </a:cubicBezTo>
                  <a:cubicBezTo>
                    <a:pt x="1115" y="1663"/>
                    <a:pt x="1417" y="1380"/>
                    <a:pt x="1417" y="1021"/>
                  </a:cubicBezTo>
                  <a:cubicBezTo>
                    <a:pt x="1417" y="907"/>
                    <a:pt x="1322" y="814"/>
                    <a:pt x="1209" y="814"/>
                  </a:cubicBezTo>
                  <a:cubicBezTo>
                    <a:pt x="1096" y="814"/>
                    <a:pt x="1002" y="907"/>
                    <a:pt x="1002" y="1021"/>
                  </a:cubicBezTo>
                  <a:cubicBezTo>
                    <a:pt x="1002" y="1154"/>
                    <a:pt x="889" y="1247"/>
                    <a:pt x="756" y="1247"/>
                  </a:cubicBezTo>
                  <a:cubicBezTo>
                    <a:pt x="567" y="1247"/>
                    <a:pt x="416" y="1096"/>
                    <a:pt x="416" y="907"/>
                  </a:cubicBezTo>
                  <a:cubicBezTo>
                    <a:pt x="416" y="643"/>
                    <a:pt x="624" y="416"/>
                    <a:pt x="907" y="416"/>
                  </a:cubicBezTo>
                  <a:cubicBezTo>
                    <a:pt x="1020" y="416"/>
                    <a:pt x="1133" y="454"/>
                    <a:pt x="1247" y="512"/>
                  </a:cubicBezTo>
                  <a:cubicBezTo>
                    <a:pt x="1436" y="605"/>
                    <a:pt x="1682" y="927"/>
                    <a:pt x="1889" y="1192"/>
                  </a:cubicBezTo>
                  <a:cubicBezTo>
                    <a:pt x="1964" y="1285"/>
                    <a:pt x="2078" y="1418"/>
                    <a:pt x="2153" y="1494"/>
                  </a:cubicBezTo>
                  <a:cubicBezTo>
                    <a:pt x="2191" y="1531"/>
                    <a:pt x="2324" y="1663"/>
                    <a:pt x="2455" y="1701"/>
                  </a:cubicBezTo>
                  <a:cubicBezTo>
                    <a:pt x="2551" y="1738"/>
                    <a:pt x="2644" y="1758"/>
                    <a:pt x="2740" y="1758"/>
                  </a:cubicBezTo>
                  <a:cubicBezTo>
                    <a:pt x="3042" y="1758"/>
                    <a:pt x="3306" y="1587"/>
                    <a:pt x="3419" y="1305"/>
                  </a:cubicBezTo>
                  <a:cubicBezTo>
                    <a:pt x="3495" y="1154"/>
                    <a:pt x="3495" y="983"/>
                    <a:pt x="3419" y="814"/>
                  </a:cubicBezTo>
                  <a:cubicBezTo>
                    <a:pt x="3362" y="663"/>
                    <a:pt x="3249" y="549"/>
                    <a:pt x="3080" y="474"/>
                  </a:cubicBezTo>
                  <a:cubicBezTo>
                    <a:pt x="3059" y="466"/>
                    <a:pt x="3037" y="462"/>
                    <a:pt x="3014" y="462"/>
                  </a:cubicBezTo>
                  <a:cubicBezTo>
                    <a:pt x="2932" y="462"/>
                    <a:pt x="2845" y="512"/>
                    <a:pt x="2815" y="587"/>
                  </a:cubicBezTo>
                  <a:cubicBezTo>
                    <a:pt x="2777" y="700"/>
                    <a:pt x="2833" y="814"/>
                    <a:pt x="2928" y="852"/>
                  </a:cubicBezTo>
                  <a:cubicBezTo>
                    <a:pt x="2984" y="870"/>
                    <a:pt x="3022" y="927"/>
                    <a:pt x="3060" y="983"/>
                  </a:cubicBezTo>
                  <a:cubicBezTo>
                    <a:pt x="3080" y="1040"/>
                    <a:pt x="3080" y="1096"/>
                    <a:pt x="3060" y="1154"/>
                  </a:cubicBezTo>
                  <a:cubicBezTo>
                    <a:pt x="3022" y="1229"/>
                    <a:pt x="2947" y="1305"/>
                    <a:pt x="2871" y="1323"/>
                  </a:cubicBezTo>
                  <a:cubicBezTo>
                    <a:pt x="2833" y="1342"/>
                    <a:pt x="2791" y="1351"/>
                    <a:pt x="2746" y="1351"/>
                  </a:cubicBezTo>
                  <a:cubicBezTo>
                    <a:pt x="2701" y="1351"/>
                    <a:pt x="2654" y="1342"/>
                    <a:pt x="2607" y="1323"/>
                  </a:cubicBezTo>
                  <a:cubicBezTo>
                    <a:pt x="2569" y="1305"/>
                    <a:pt x="2475" y="1247"/>
                    <a:pt x="2455" y="1210"/>
                  </a:cubicBezTo>
                  <a:cubicBezTo>
                    <a:pt x="2418" y="1172"/>
                    <a:pt x="2304" y="1059"/>
                    <a:pt x="2211" y="927"/>
                  </a:cubicBezTo>
                  <a:cubicBezTo>
                    <a:pt x="1964" y="643"/>
                    <a:pt x="1700" y="303"/>
                    <a:pt x="1436" y="152"/>
                  </a:cubicBezTo>
                  <a:cubicBezTo>
                    <a:pt x="1266" y="58"/>
                    <a:pt x="1078"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1"/>
            <p:cNvSpPr/>
            <p:nvPr/>
          </p:nvSpPr>
          <p:spPr>
            <a:xfrm>
              <a:off x="1185163" y="1622250"/>
              <a:ext cx="88800" cy="43975"/>
            </a:xfrm>
            <a:custGeom>
              <a:avLst/>
              <a:gdLst/>
              <a:ahLst/>
              <a:cxnLst/>
              <a:rect l="l" t="t" r="r" b="b"/>
              <a:pathLst>
                <a:path w="3552" h="1759" extrusionOk="0">
                  <a:moveTo>
                    <a:pt x="2663" y="1"/>
                  </a:moveTo>
                  <a:cubicBezTo>
                    <a:pt x="2474" y="1"/>
                    <a:pt x="2285" y="58"/>
                    <a:pt x="2116" y="152"/>
                  </a:cubicBezTo>
                  <a:cubicBezTo>
                    <a:pt x="1851" y="303"/>
                    <a:pt x="1587" y="643"/>
                    <a:pt x="1341" y="927"/>
                  </a:cubicBezTo>
                  <a:cubicBezTo>
                    <a:pt x="1285" y="1021"/>
                    <a:pt x="1190" y="1134"/>
                    <a:pt x="1114" y="1210"/>
                  </a:cubicBezTo>
                  <a:cubicBezTo>
                    <a:pt x="1076" y="1247"/>
                    <a:pt x="1001" y="1305"/>
                    <a:pt x="945" y="1323"/>
                  </a:cubicBezTo>
                  <a:cubicBezTo>
                    <a:pt x="900" y="1343"/>
                    <a:pt x="852" y="1352"/>
                    <a:pt x="806" y="1352"/>
                  </a:cubicBezTo>
                  <a:cubicBezTo>
                    <a:pt x="675" y="1352"/>
                    <a:pt x="552" y="1278"/>
                    <a:pt x="510" y="1154"/>
                  </a:cubicBezTo>
                  <a:cubicBezTo>
                    <a:pt x="454" y="1040"/>
                    <a:pt x="510" y="907"/>
                    <a:pt x="623" y="852"/>
                  </a:cubicBezTo>
                  <a:cubicBezTo>
                    <a:pt x="736" y="814"/>
                    <a:pt x="774" y="700"/>
                    <a:pt x="736" y="587"/>
                  </a:cubicBezTo>
                  <a:cubicBezTo>
                    <a:pt x="707" y="512"/>
                    <a:pt x="630" y="462"/>
                    <a:pt x="544" y="462"/>
                  </a:cubicBezTo>
                  <a:cubicBezTo>
                    <a:pt x="521" y="462"/>
                    <a:pt x="496" y="466"/>
                    <a:pt x="472" y="474"/>
                  </a:cubicBezTo>
                  <a:cubicBezTo>
                    <a:pt x="152" y="605"/>
                    <a:pt x="0" y="983"/>
                    <a:pt x="132" y="1305"/>
                  </a:cubicBezTo>
                  <a:cubicBezTo>
                    <a:pt x="245" y="1587"/>
                    <a:pt x="529" y="1758"/>
                    <a:pt x="812" y="1758"/>
                  </a:cubicBezTo>
                  <a:cubicBezTo>
                    <a:pt x="907" y="1758"/>
                    <a:pt x="1001" y="1738"/>
                    <a:pt x="1096" y="1701"/>
                  </a:cubicBezTo>
                  <a:cubicBezTo>
                    <a:pt x="1227" y="1663"/>
                    <a:pt x="1360" y="1531"/>
                    <a:pt x="1398" y="1494"/>
                  </a:cubicBezTo>
                  <a:cubicBezTo>
                    <a:pt x="1454" y="1456"/>
                    <a:pt x="1567" y="1323"/>
                    <a:pt x="1662" y="1192"/>
                  </a:cubicBezTo>
                  <a:cubicBezTo>
                    <a:pt x="1869" y="927"/>
                    <a:pt x="2116" y="605"/>
                    <a:pt x="2305" y="512"/>
                  </a:cubicBezTo>
                  <a:cubicBezTo>
                    <a:pt x="2436" y="454"/>
                    <a:pt x="2549" y="416"/>
                    <a:pt x="2663" y="416"/>
                  </a:cubicBezTo>
                  <a:cubicBezTo>
                    <a:pt x="2927" y="416"/>
                    <a:pt x="3154" y="643"/>
                    <a:pt x="3154" y="907"/>
                  </a:cubicBezTo>
                  <a:cubicBezTo>
                    <a:pt x="3154" y="1096"/>
                    <a:pt x="2985" y="1247"/>
                    <a:pt x="2796" y="1247"/>
                  </a:cubicBezTo>
                  <a:cubicBezTo>
                    <a:pt x="2663" y="1247"/>
                    <a:pt x="2549" y="1154"/>
                    <a:pt x="2549" y="1021"/>
                  </a:cubicBezTo>
                  <a:cubicBezTo>
                    <a:pt x="2549" y="907"/>
                    <a:pt x="2456" y="814"/>
                    <a:pt x="2360" y="814"/>
                  </a:cubicBezTo>
                  <a:cubicBezTo>
                    <a:pt x="2247" y="814"/>
                    <a:pt x="2153" y="907"/>
                    <a:pt x="2153" y="1021"/>
                  </a:cubicBezTo>
                  <a:cubicBezTo>
                    <a:pt x="2153" y="1380"/>
                    <a:pt x="2436" y="1663"/>
                    <a:pt x="2796" y="1663"/>
                  </a:cubicBezTo>
                  <a:cubicBezTo>
                    <a:pt x="3211" y="1663"/>
                    <a:pt x="3551" y="1323"/>
                    <a:pt x="3551" y="907"/>
                  </a:cubicBezTo>
                  <a:cubicBezTo>
                    <a:pt x="3551" y="416"/>
                    <a:pt x="3154"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41"/>
          <p:cNvSpPr/>
          <p:nvPr/>
        </p:nvSpPr>
        <p:spPr>
          <a:xfrm>
            <a:off x="3677050" y="1964864"/>
            <a:ext cx="357751" cy="420724"/>
          </a:xfrm>
          <a:custGeom>
            <a:avLst/>
            <a:gdLst/>
            <a:ahLst/>
            <a:cxnLst/>
            <a:rect l="l" t="t" r="r" b="b"/>
            <a:pathLst>
              <a:path w="11805" h="13883" extrusionOk="0">
                <a:moveTo>
                  <a:pt x="9557" y="1984"/>
                </a:moveTo>
                <a:lnTo>
                  <a:pt x="11389" y="2795"/>
                </a:lnTo>
                <a:cubicBezTo>
                  <a:pt x="11389" y="2795"/>
                  <a:pt x="11408" y="2815"/>
                  <a:pt x="11408" y="2833"/>
                </a:cubicBezTo>
                <a:cubicBezTo>
                  <a:pt x="11408" y="2833"/>
                  <a:pt x="11389" y="2852"/>
                  <a:pt x="11389" y="2871"/>
                </a:cubicBezTo>
                <a:lnTo>
                  <a:pt x="9935" y="3495"/>
                </a:lnTo>
                <a:cubicBezTo>
                  <a:pt x="9878" y="3324"/>
                  <a:pt x="9727" y="3173"/>
                  <a:pt x="9557" y="3135"/>
                </a:cubicBezTo>
                <a:lnTo>
                  <a:pt x="9557" y="1984"/>
                </a:lnTo>
                <a:close/>
                <a:moveTo>
                  <a:pt x="9424" y="3532"/>
                </a:moveTo>
                <a:cubicBezTo>
                  <a:pt x="9500" y="3532"/>
                  <a:pt x="9557" y="3588"/>
                  <a:pt x="9557" y="3646"/>
                </a:cubicBezTo>
                <a:lnTo>
                  <a:pt x="9557" y="4099"/>
                </a:lnTo>
                <a:cubicBezTo>
                  <a:pt x="9557" y="4155"/>
                  <a:pt x="9500" y="4212"/>
                  <a:pt x="9424" y="4212"/>
                </a:cubicBezTo>
                <a:lnTo>
                  <a:pt x="9255" y="4212"/>
                </a:lnTo>
                <a:cubicBezTo>
                  <a:pt x="9198" y="4212"/>
                  <a:pt x="9142" y="4155"/>
                  <a:pt x="9142" y="4099"/>
                </a:cubicBezTo>
                <a:lnTo>
                  <a:pt x="9142" y="3646"/>
                </a:lnTo>
                <a:cubicBezTo>
                  <a:pt x="9142" y="3588"/>
                  <a:pt x="9198" y="3532"/>
                  <a:pt x="9255" y="3532"/>
                </a:cubicBezTo>
                <a:close/>
                <a:moveTo>
                  <a:pt x="5911" y="4326"/>
                </a:moveTo>
                <a:cubicBezTo>
                  <a:pt x="6440" y="4326"/>
                  <a:pt x="6894" y="4741"/>
                  <a:pt x="6989" y="5270"/>
                </a:cubicBezTo>
                <a:lnTo>
                  <a:pt x="4836" y="5270"/>
                </a:lnTo>
                <a:cubicBezTo>
                  <a:pt x="4911" y="4741"/>
                  <a:pt x="5365" y="4326"/>
                  <a:pt x="5911" y="4326"/>
                </a:cubicBezTo>
                <a:close/>
                <a:moveTo>
                  <a:pt x="9651" y="4570"/>
                </a:moveTo>
                <a:cubicBezTo>
                  <a:pt x="9840" y="4854"/>
                  <a:pt x="9991" y="5288"/>
                  <a:pt x="9991" y="5552"/>
                </a:cubicBezTo>
                <a:cubicBezTo>
                  <a:pt x="9973" y="5610"/>
                  <a:pt x="9764" y="5723"/>
                  <a:pt x="9349" y="5723"/>
                </a:cubicBezTo>
                <a:cubicBezTo>
                  <a:pt x="8933" y="5723"/>
                  <a:pt x="8707" y="5610"/>
                  <a:pt x="8707" y="5552"/>
                </a:cubicBezTo>
                <a:cubicBezTo>
                  <a:pt x="8707" y="5288"/>
                  <a:pt x="8840" y="4854"/>
                  <a:pt x="9047" y="4570"/>
                </a:cubicBezTo>
                <a:cubicBezTo>
                  <a:pt x="9104" y="4608"/>
                  <a:pt x="9180" y="4628"/>
                  <a:pt x="9255" y="4628"/>
                </a:cubicBezTo>
                <a:lnTo>
                  <a:pt x="9424" y="4628"/>
                </a:lnTo>
                <a:cubicBezTo>
                  <a:pt x="9500" y="4628"/>
                  <a:pt x="9576" y="4608"/>
                  <a:pt x="9651" y="4570"/>
                </a:cubicBezTo>
                <a:close/>
                <a:moveTo>
                  <a:pt x="8311" y="5685"/>
                </a:moveTo>
                <a:cubicBezTo>
                  <a:pt x="8349" y="5799"/>
                  <a:pt x="8442" y="5930"/>
                  <a:pt x="8689" y="6025"/>
                </a:cubicBezTo>
                <a:cubicBezTo>
                  <a:pt x="8820" y="6063"/>
                  <a:pt x="8971" y="6101"/>
                  <a:pt x="9142" y="6119"/>
                </a:cubicBezTo>
                <a:lnTo>
                  <a:pt x="9142" y="6705"/>
                </a:lnTo>
                <a:lnTo>
                  <a:pt x="2663" y="6705"/>
                </a:lnTo>
                <a:lnTo>
                  <a:pt x="2663" y="5685"/>
                </a:lnTo>
                <a:close/>
                <a:moveTo>
                  <a:pt x="10218" y="7914"/>
                </a:moveTo>
                <a:lnTo>
                  <a:pt x="10218" y="8385"/>
                </a:lnTo>
                <a:lnTo>
                  <a:pt x="3929" y="8385"/>
                </a:lnTo>
                <a:cubicBezTo>
                  <a:pt x="3816" y="8385"/>
                  <a:pt x="3721" y="8481"/>
                  <a:pt x="3721" y="8594"/>
                </a:cubicBezTo>
                <a:cubicBezTo>
                  <a:pt x="3721" y="8707"/>
                  <a:pt x="3816" y="8801"/>
                  <a:pt x="3929" y="8801"/>
                </a:cubicBezTo>
                <a:lnTo>
                  <a:pt x="10218" y="8801"/>
                </a:lnTo>
                <a:lnTo>
                  <a:pt x="10218" y="9274"/>
                </a:lnTo>
                <a:lnTo>
                  <a:pt x="1701" y="9274"/>
                </a:lnTo>
                <a:lnTo>
                  <a:pt x="1701" y="8801"/>
                </a:lnTo>
                <a:lnTo>
                  <a:pt x="2985" y="8801"/>
                </a:lnTo>
                <a:cubicBezTo>
                  <a:pt x="3098" y="8801"/>
                  <a:pt x="3192" y="8707"/>
                  <a:pt x="3192" y="8594"/>
                </a:cubicBezTo>
                <a:cubicBezTo>
                  <a:pt x="3192" y="8481"/>
                  <a:pt x="3098" y="8385"/>
                  <a:pt x="2985" y="8385"/>
                </a:cubicBezTo>
                <a:lnTo>
                  <a:pt x="1701" y="8385"/>
                </a:lnTo>
                <a:lnTo>
                  <a:pt x="1701" y="7914"/>
                </a:lnTo>
                <a:close/>
                <a:moveTo>
                  <a:pt x="10822" y="7101"/>
                </a:moveTo>
                <a:cubicBezTo>
                  <a:pt x="10935" y="7101"/>
                  <a:pt x="11031" y="7196"/>
                  <a:pt x="11031" y="7310"/>
                </a:cubicBezTo>
                <a:lnTo>
                  <a:pt x="11031" y="9878"/>
                </a:lnTo>
                <a:cubicBezTo>
                  <a:pt x="11031" y="9992"/>
                  <a:pt x="10935" y="10085"/>
                  <a:pt x="10822" y="10085"/>
                </a:cubicBezTo>
                <a:lnTo>
                  <a:pt x="983" y="10085"/>
                </a:lnTo>
                <a:cubicBezTo>
                  <a:pt x="870" y="10085"/>
                  <a:pt x="774" y="9992"/>
                  <a:pt x="774" y="9878"/>
                </a:cubicBezTo>
                <a:cubicBezTo>
                  <a:pt x="774" y="9783"/>
                  <a:pt x="870" y="9689"/>
                  <a:pt x="983" y="9689"/>
                </a:cubicBezTo>
                <a:lnTo>
                  <a:pt x="10426" y="9689"/>
                </a:lnTo>
                <a:cubicBezTo>
                  <a:pt x="10539" y="9689"/>
                  <a:pt x="10633" y="9594"/>
                  <a:pt x="10633" y="9481"/>
                </a:cubicBezTo>
                <a:lnTo>
                  <a:pt x="10633" y="7705"/>
                </a:lnTo>
                <a:cubicBezTo>
                  <a:pt x="10633" y="7612"/>
                  <a:pt x="10539" y="7517"/>
                  <a:pt x="10426" y="7517"/>
                </a:cubicBezTo>
                <a:lnTo>
                  <a:pt x="983" y="7517"/>
                </a:lnTo>
                <a:cubicBezTo>
                  <a:pt x="870" y="7517"/>
                  <a:pt x="774" y="7423"/>
                  <a:pt x="774" y="7310"/>
                </a:cubicBezTo>
                <a:cubicBezTo>
                  <a:pt x="774" y="7196"/>
                  <a:pt x="870" y="7101"/>
                  <a:pt x="983" y="7101"/>
                </a:cubicBezTo>
                <a:close/>
                <a:moveTo>
                  <a:pt x="10124" y="11314"/>
                </a:moveTo>
                <a:lnTo>
                  <a:pt x="10124" y="11785"/>
                </a:lnTo>
                <a:lnTo>
                  <a:pt x="8613" y="11785"/>
                </a:lnTo>
                <a:cubicBezTo>
                  <a:pt x="8500" y="11785"/>
                  <a:pt x="8405" y="11880"/>
                  <a:pt x="8405" y="11993"/>
                </a:cubicBezTo>
                <a:cubicBezTo>
                  <a:pt x="8405" y="12107"/>
                  <a:pt x="8500" y="12200"/>
                  <a:pt x="8613" y="12200"/>
                </a:cubicBezTo>
                <a:lnTo>
                  <a:pt x="10124" y="12200"/>
                </a:lnTo>
                <a:lnTo>
                  <a:pt x="10124" y="12673"/>
                </a:lnTo>
                <a:lnTo>
                  <a:pt x="1587" y="12673"/>
                </a:lnTo>
                <a:lnTo>
                  <a:pt x="1587" y="12200"/>
                </a:lnTo>
                <a:lnTo>
                  <a:pt x="7669" y="12200"/>
                </a:lnTo>
                <a:cubicBezTo>
                  <a:pt x="7782" y="12200"/>
                  <a:pt x="7858" y="12107"/>
                  <a:pt x="7858" y="11993"/>
                </a:cubicBezTo>
                <a:cubicBezTo>
                  <a:pt x="7858" y="11880"/>
                  <a:pt x="7782" y="11785"/>
                  <a:pt x="7669" y="11785"/>
                </a:cubicBezTo>
                <a:lnTo>
                  <a:pt x="1587" y="11785"/>
                </a:lnTo>
                <a:lnTo>
                  <a:pt x="1587" y="11314"/>
                </a:lnTo>
                <a:close/>
                <a:moveTo>
                  <a:pt x="10822" y="10501"/>
                </a:moveTo>
                <a:cubicBezTo>
                  <a:pt x="10935" y="10501"/>
                  <a:pt x="11031" y="10596"/>
                  <a:pt x="11031" y="10709"/>
                </a:cubicBezTo>
                <a:cubicBezTo>
                  <a:pt x="11031" y="10823"/>
                  <a:pt x="10935" y="10898"/>
                  <a:pt x="10822" y="10898"/>
                </a:cubicBezTo>
                <a:lnTo>
                  <a:pt x="1379" y="10898"/>
                </a:lnTo>
                <a:cubicBezTo>
                  <a:pt x="1265" y="10898"/>
                  <a:pt x="1190" y="10992"/>
                  <a:pt x="1190" y="11105"/>
                </a:cubicBezTo>
                <a:lnTo>
                  <a:pt x="1190" y="12880"/>
                </a:lnTo>
                <a:cubicBezTo>
                  <a:pt x="1190" y="12994"/>
                  <a:pt x="1265" y="13069"/>
                  <a:pt x="1379" y="13069"/>
                </a:cubicBezTo>
                <a:lnTo>
                  <a:pt x="10822" y="13069"/>
                </a:lnTo>
                <a:cubicBezTo>
                  <a:pt x="10935" y="13069"/>
                  <a:pt x="11031" y="13164"/>
                  <a:pt x="11031" y="13278"/>
                </a:cubicBezTo>
                <a:cubicBezTo>
                  <a:pt x="11031" y="13391"/>
                  <a:pt x="10935" y="13485"/>
                  <a:pt x="10822" y="13485"/>
                </a:cubicBezTo>
                <a:lnTo>
                  <a:pt x="983" y="13485"/>
                </a:lnTo>
                <a:cubicBezTo>
                  <a:pt x="870" y="13485"/>
                  <a:pt x="774" y="13391"/>
                  <a:pt x="774" y="13278"/>
                </a:cubicBezTo>
                <a:lnTo>
                  <a:pt x="774" y="10709"/>
                </a:lnTo>
                <a:cubicBezTo>
                  <a:pt x="774" y="10596"/>
                  <a:pt x="870" y="10501"/>
                  <a:pt x="983" y="10501"/>
                </a:cubicBezTo>
                <a:close/>
                <a:moveTo>
                  <a:pt x="5902" y="1"/>
                </a:moveTo>
                <a:cubicBezTo>
                  <a:pt x="5789" y="1"/>
                  <a:pt x="5676" y="19"/>
                  <a:pt x="5572" y="57"/>
                </a:cubicBezTo>
                <a:lnTo>
                  <a:pt x="2834" y="1284"/>
                </a:lnTo>
                <a:cubicBezTo>
                  <a:pt x="2720" y="1322"/>
                  <a:pt x="2683" y="1455"/>
                  <a:pt x="2720" y="1548"/>
                </a:cubicBezTo>
                <a:cubicBezTo>
                  <a:pt x="2762" y="1633"/>
                  <a:pt x="2837" y="1676"/>
                  <a:pt x="2919" y="1676"/>
                </a:cubicBezTo>
                <a:cubicBezTo>
                  <a:pt x="2946" y="1676"/>
                  <a:pt x="2975" y="1671"/>
                  <a:pt x="3003" y="1662"/>
                </a:cubicBezTo>
                <a:lnTo>
                  <a:pt x="5742" y="435"/>
                </a:lnTo>
                <a:cubicBezTo>
                  <a:pt x="5799" y="416"/>
                  <a:pt x="5856" y="407"/>
                  <a:pt x="5910" y="407"/>
                </a:cubicBezTo>
                <a:cubicBezTo>
                  <a:pt x="5964" y="407"/>
                  <a:pt x="6016" y="416"/>
                  <a:pt x="6063" y="435"/>
                </a:cubicBezTo>
                <a:lnTo>
                  <a:pt x="9142" y="1795"/>
                </a:lnTo>
                <a:lnTo>
                  <a:pt x="9142" y="3079"/>
                </a:lnTo>
                <a:cubicBezTo>
                  <a:pt x="8877" y="2871"/>
                  <a:pt x="8462" y="2701"/>
                  <a:pt x="7951" y="2588"/>
                </a:cubicBezTo>
                <a:cubicBezTo>
                  <a:pt x="7937" y="2585"/>
                  <a:pt x="7922" y="2584"/>
                  <a:pt x="7907" y="2584"/>
                </a:cubicBezTo>
                <a:cubicBezTo>
                  <a:pt x="7810" y="2584"/>
                  <a:pt x="7722" y="2640"/>
                  <a:pt x="7706" y="2739"/>
                </a:cubicBezTo>
                <a:cubicBezTo>
                  <a:pt x="7687" y="2852"/>
                  <a:pt x="7744" y="2966"/>
                  <a:pt x="7858" y="2984"/>
                </a:cubicBezTo>
                <a:cubicBezTo>
                  <a:pt x="8253" y="3079"/>
                  <a:pt x="8593" y="3211"/>
                  <a:pt x="8820" y="3343"/>
                </a:cubicBezTo>
                <a:cubicBezTo>
                  <a:pt x="8764" y="3437"/>
                  <a:pt x="8726" y="3532"/>
                  <a:pt x="8726" y="3646"/>
                </a:cubicBezTo>
                <a:lnTo>
                  <a:pt x="8726" y="4099"/>
                </a:lnTo>
                <a:cubicBezTo>
                  <a:pt x="8726" y="4155"/>
                  <a:pt x="8744" y="4212"/>
                  <a:pt x="8764" y="4268"/>
                </a:cubicBezTo>
                <a:cubicBezTo>
                  <a:pt x="8537" y="4552"/>
                  <a:pt x="8386" y="4948"/>
                  <a:pt x="8329" y="5270"/>
                </a:cubicBezTo>
                <a:lnTo>
                  <a:pt x="7385" y="5270"/>
                </a:lnTo>
                <a:cubicBezTo>
                  <a:pt x="7309" y="4514"/>
                  <a:pt x="6667" y="3910"/>
                  <a:pt x="5911" y="3910"/>
                </a:cubicBezTo>
                <a:cubicBezTo>
                  <a:pt x="5138" y="3910"/>
                  <a:pt x="4514" y="4514"/>
                  <a:pt x="4420" y="5270"/>
                </a:cubicBezTo>
                <a:lnTo>
                  <a:pt x="2663" y="5270"/>
                </a:lnTo>
                <a:lnTo>
                  <a:pt x="2663" y="3721"/>
                </a:lnTo>
                <a:cubicBezTo>
                  <a:pt x="2663" y="3324"/>
                  <a:pt x="3891" y="2777"/>
                  <a:pt x="5911" y="2777"/>
                </a:cubicBezTo>
                <a:cubicBezTo>
                  <a:pt x="6251" y="2777"/>
                  <a:pt x="6611" y="2795"/>
                  <a:pt x="6951" y="2833"/>
                </a:cubicBezTo>
                <a:cubicBezTo>
                  <a:pt x="7064" y="2833"/>
                  <a:pt x="7158" y="2757"/>
                  <a:pt x="7178" y="2644"/>
                </a:cubicBezTo>
                <a:cubicBezTo>
                  <a:pt x="7178" y="2531"/>
                  <a:pt x="7102" y="2437"/>
                  <a:pt x="6989" y="2417"/>
                </a:cubicBezTo>
                <a:cubicBezTo>
                  <a:pt x="6629" y="2379"/>
                  <a:pt x="6271" y="2361"/>
                  <a:pt x="5911" y="2361"/>
                </a:cubicBezTo>
                <a:cubicBezTo>
                  <a:pt x="4967" y="2361"/>
                  <a:pt x="4080" y="2493"/>
                  <a:pt x="3400" y="2719"/>
                </a:cubicBezTo>
                <a:cubicBezTo>
                  <a:pt x="2683" y="2966"/>
                  <a:pt x="2305" y="3286"/>
                  <a:pt x="2267" y="3683"/>
                </a:cubicBezTo>
                <a:lnTo>
                  <a:pt x="434" y="2871"/>
                </a:lnTo>
                <a:cubicBezTo>
                  <a:pt x="416" y="2852"/>
                  <a:pt x="416" y="2833"/>
                  <a:pt x="416" y="2833"/>
                </a:cubicBezTo>
                <a:cubicBezTo>
                  <a:pt x="416" y="2815"/>
                  <a:pt x="416" y="2795"/>
                  <a:pt x="434" y="2795"/>
                </a:cubicBezTo>
                <a:lnTo>
                  <a:pt x="2134" y="2040"/>
                </a:lnTo>
                <a:cubicBezTo>
                  <a:pt x="2229" y="2002"/>
                  <a:pt x="2267" y="1870"/>
                  <a:pt x="2229" y="1775"/>
                </a:cubicBezTo>
                <a:cubicBezTo>
                  <a:pt x="2201" y="1690"/>
                  <a:pt x="2119" y="1648"/>
                  <a:pt x="2040" y="1648"/>
                </a:cubicBezTo>
                <a:cubicBezTo>
                  <a:pt x="2014" y="1648"/>
                  <a:pt x="1988" y="1652"/>
                  <a:pt x="1965" y="1662"/>
                </a:cubicBezTo>
                <a:lnTo>
                  <a:pt x="265" y="2417"/>
                </a:lnTo>
                <a:cubicBezTo>
                  <a:pt x="94" y="2493"/>
                  <a:pt x="1" y="2644"/>
                  <a:pt x="1" y="2833"/>
                </a:cubicBezTo>
                <a:cubicBezTo>
                  <a:pt x="1" y="3004"/>
                  <a:pt x="94" y="3173"/>
                  <a:pt x="265" y="3230"/>
                </a:cubicBezTo>
                <a:lnTo>
                  <a:pt x="2267" y="4117"/>
                </a:lnTo>
                <a:lnTo>
                  <a:pt x="2267" y="6705"/>
                </a:lnTo>
                <a:lnTo>
                  <a:pt x="983" y="6705"/>
                </a:lnTo>
                <a:cubicBezTo>
                  <a:pt x="643" y="6705"/>
                  <a:pt x="359" y="6970"/>
                  <a:pt x="359" y="7310"/>
                </a:cubicBezTo>
                <a:cubicBezTo>
                  <a:pt x="359" y="7650"/>
                  <a:pt x="643" y="7914"/>
                  <a:pt x="983" y="7914"/>
                </a:cubicBezTo>
                <a:lnTo>
                  <a:pt x="1285" y="7914"/>
                </a:lnTo>
                <a:lnTo>
                  <a:pt x="1285" y="9274"/>
                </a:lnTo>
                <a:lnTo>
                  <a:pt x="983" y="9274"/>
                </a:lnTo>
                <a:cubicBezTo>
                  <a:pt x="643" y="9274"/>
                  <a:pt x="359" y="9556"/>
                  <a:pt x="359" y="9878"/>
                </a:cubicBezTo>
                <a:cubicBezTo>
                  <a:pt x="359" y="10047"/>
                  <a:pt x="434" y="10180"/>
                  <a:pt x="530" y="10294"/>
                </a:cubicBezTo>
                <a:cubicBezTo>
                  <a:pt x="434" y="10407"/>
                  <a:pt x="359" y="10538"/>
                  <a:pt x="359" y="10709"/>
                </a:cubicBezTo>
                <a:lnTo>
                  <a:pt x="359" y="13278"/>
                </a:lnTo>
                <a:cubicBezTo>
                  <a:pt x="359" y="13618"/>
                  <a:pt x="643" y="13882"/>
                  <a:pt x="983" y="13882"/>
                </a:cubicBezTo>
                <a:lnTo>
                  <a:pt x="10822" y="13882"/>
                </a:lnTo>
                <a:cubicBezTo>
                  <a:pt x="11162" y="13882"/>
                  <a:pt x="11446" y="13618"/>
                  <a:pt x="11446" y="13278"/>
                </a:cubicBezTo>
                <a:cubicBezTo>
                  <a:pt x="11446" y="12938"/>
                  <a:pt x="11162" y="12673"/>
                  <a:pt x="10822" y="12673"/>
                </a:cubicBezTo>
                <a:lnTo>
                  <a:pt x="10520" y="12673"/>
                </a:lnTo>
                <a:lnTo>
                  <a:pt x="10520" y="11314"/>
                </a:lnTo>
                <a:lnTo>
                  <a:pt x="10822" y="11314"/>
                </a:lnTo>
                <a:cubicBezTo>
                  <a:pt x="11162" y="11314"/>
                  <a:pt x="11446" y="11030"/>
                  <a:pt x="11446" y="10709"/>
                </a:cubicBezTo>
                <a:cubicBezTo>
                  <a:pt x="11446" y="10538"/>
                  <a:pt x="11389" y="10407"/>
                  <a:pt x="11275" y="10294"/>
                </a:cubicBezTo>
                <a:cubicBezTo>
                  <a:pt x="11389" y="10180"/>
                  <a:pt x="11446" y="10047"/>
                  <a:pt x="11446" y="9878"/>
                </a:cubicBezTo>
                <a:lnTo>
                  <a:pt x="11446" y="7310"/>
                </a:lnTo>
                <a:cubicBezTo>
                  <a:pt x="11446" y="6970"/>
                  <a:pt x="11162" y="6705"/>
                  <a:pt x="10822" y="6705"/>
                </a:cubicBezTo>
                <a:lnTo>
                  <a:pt x="9557" y="6705"/>
                </a:lnTo>
                <a:lnTo>
                  <a:pt x="9557" y="6119"/>
                </a:lnTo>
                <a:cubicBezTo>
                  <a:pt x="10067" y="6081"/>
                  <a:pt x="10388" y="5855"/>
                  <a:pt x="10388" y="5552"/>
                </a:cubicBezTo>
                <a:cubicBezTo>
                  <a:pt x="10388" y="5194"/>
                  <a:pt x="10218" y="4628"/>
                  <a:pt x="9935" y="4268"/>
                </a:cubicBezTo>
                <a:cubicBezTo>
                  <a:pt x="9953" y="4212"/>
                  <a:pt x="9953" y="4155"/>
                  <a:pt x="9953" y="4099"/>
                </a:cubicBezTo>
                <a:lnTo>
                  <a:pt x="9953" y="3948"/>
                </a:lnTo>
                <a:lnTo>
                  <a:pt x="11540" y="3230"/>
                </a:lnTo>
                <a:cubicBezTo>
                  <a:pt x="11710" y="3173"/>
                  <a:pt x="11804" y="3004"/>
                  <a:pt x="11804" y="2833"/>
                </a:cubicBezTo>
                <a:cubicBezTo>
                  <a:pt x="11804" y="2644"/>
                  <a:pt x="11710" y="2493"/>
                  <a:pt x="11540" y="2417"/>
                </a:cubicBezTo>
                <a:cubicBezTo>
                  <a:pt x="10293" y="1870"/>
                  <a:pt x="7498" y="624"/>
                  <a:pt x="6233" y="57"/>
                </a:cubicBezTo>
                <a:cubicBezTo>
                  <a:pt x="6129" y="19"/>
                  <a:pt x="6016" y="1"/>
                  <a:pt x="5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3" name="Google Shape;303;p41"/>
          <p:cNvPicPr preferRelativeResize="0"/>
          <p:nvPr/>
        </p:nvPicPr>
        <p:blipFill>
          <a:blip r:embed="rId3">
            <a:alphaModFix/>
          </a:blip>
          <a:stretch>
            <a:fillRect/>
          </a:stretch>
        </p:blipFill>
        <p:spPr>
          <a:xfrm rot="-9204390">
            <a:off x="-204864" y="3598775"/>
            <a:ext cx="2629050" cy="1516075"/>
          </a:xfrm>
          <a:prstGeom prst="rect">
            <a:avLst/>
          </a:prstGeom>
          <a:noFill/>
          <a:ln>
            <a:noFill/>
          </a:ln>
        </p:spPr>
      </p:pic>
      <p:sp>
        <p:nvSpPr>
          <p:cNvPr id="2" name="Рисунок 1"/>
          <p:cNvSpPr>
            <a:spLocks noGrp="1"/>
          </p:cNvSpPr>
          <p:nvPr>
            <p:ph type="pic" idx="5"/>
          </p:nvPr>
        </p:nvSpPr>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Existentialism theory</a:t>
            </a:r>
            <a:endParaRPr/>
          </a:p>
        </p:txBody>
      </p:sp>
      <p:sp>
        <p:nvSpPr>
          <p:cNvPr id="309" name="Google Shape;309;p42"/>
          <p:cNvSpPr txBox="1">
            <a:spLocks noGrp="1"/>
          </p:cNvSpPr>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30200" algn="l" rtl="0">
              <a:spcBef>
                <a:spcPts val="1000"/>
              </a:spcBef>
              <a:spcAft>
                <a:spcPts val="0"/>
              </a:spcAft>
              <a:buSzPts val="1600"/>
              <a:buChar char="●"/>
            </a:pPr>
            <a:r>
              <a:rPr lang="en"/>
              <a:t>They’re simple </a:t>
            </a:r>
            <a:endParaRPr/>
          </a:p>
          <a:p>
            <a:pPr marL="457200" lvl="0" indent="-330200" algn="l" rtl="0">
              <a:spcBef>
                <a:spcPts val="0"/>
              </a:spcBef>
              <a:spcAft>
                <a:spcPts val="0"/>
              </a:spcAft>
              <a:buSzPts val="1600"/>
              <a:buChar char="●"/>
            </a:pPr>
            <a:r>
              <a:rPr lang="en"/>
              <a:t>You can organize your ideas clearly</a:t>
            </a:r>
            <a:endParaRPr/>
          </a:p>
          <a:p>
            <a:pPr marL="457200" lvl="0" indent="-330200" algn="l" rtl="0">
              <a:spcBef>
                <a:spcPts val="0"/>
              </a:spcBef>
              <a:spcAft>
                <a:spcPts val="0"/>
              </a:spcAft>
              <a:buSzPts val="16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311" name="Google Shape;311;p42"/>
          <p:cNvPicPr preferRelativeResize="0"/>
          <p:nvPr/>
        </p:nvPicPr>
        <p:blipFill>
          <a:blip r:embed="rId3">
            <a:alphaModFix/>
          </a:blip>
          <a:stretch>
            <a:fillRect/>
          </a:stretch>
        </p:blipFill>
        <p:spPr>
          <a:xfrm rot="-9899997">
            <a:off x="3904477" y="4048560"/>
            <a:ext cx="2417748" cy="1110879"/>
          </a:xfrm>
          <a:prstGeom prst="rect">
            <a:avLst/>
          </a:prstGeom>
          <a:noFill/>
          <a:ln>
            <a:noFill/>
          </a:ln>
        </p:spPr>
      </p:pic>
      <p:pic>
        <p:nvPicPr>
          <p:cNvPr id="312" name="Google Shape;312;p42"/>
          <p:cNvPicPr preferRelativeResize="0"/>
          <p:nvPr/>
        </p:nvPicPr>
        <p:blipFill>
          <a:blip r:embed="rId4">
            <a:alphaModFix/>
          </a:blip>
          <a:stretch>
            <a:fillRect/>
          </a:stretch>
        </p:blipFill>
        <p:spPr>
          <a:xfrm rot="6142476">
            <a:off x="7591459" y="-345163"/>
            <a:ext cx="2014304" cy="2153078"/>
          </a:xfrm>
          <a:prstGeom prst="rect">
            <a:avLst/>
          </a:prstGeom>
          <a:noFill/>
          <a:ln>
            <a:noFill/>
          </a:ln>
        </p:spPr>
      </p:pic>
      <p:sp>
        <p:nvSpPr>
          <p:cNvPr id="2" name="Рисунок 1"/>
          <p:cNvSpPr>
            <a:spLocks noGrp="1"/>
          </p:cNvSpPr>
          <p:nvPr>
            <p:ph type="pic" idx="2"/>
          </p:nvPr>
        </p:nvSpPr>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existentialism</a:t>
            </a:r>
            <a:endParaRPr/>
          </a:p>
        </p:txBody>
      </p:sp>
      <p:sp>
        <p:nvSpPr>
          <p:cNvPr id="318" name="Google Shape;318;p43"/>
          <p:cNvSpPr txBox="1">
            <a:spLocks noGrp="1"/>
          </p:cNvSpPr>
          <p:nvPr>
            <p:ph type="subTitle" idx="1"/>
          </p:nvPr>
        </p:nvSpPr>
        <p:spPr>
          <a:xfrm>
            <a:off x="975726" y="2920053"/>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319" name="Google Shape;319;p43"/>
          <p:cNvSpPr txBox="1">
            <a:spLocks noGrp="1"/>
          </p:cNvSpPr>
          <p:nvPr>
            <p:ph type="subTitle" idx="2"/>
          </p:nvPr>
        </p:nvSpPr>
        <p:spPr>
          <a:xfrm>
            <a:off x="3446247" y="2920053"/>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20" name="Google Shape;320;p43"/>
          <p:cNvSpPr txBox="1">
            <a:spLocks noGrp="1"/>
          </p:cNvSpPr>
          <p:nvPr>
            <p:ph type="subTitle" idx="3"/>
          </p:nvPr>
        </p:nvSpPr>
        <p:spPr>
          <a:xfrm>
            <a:off x="5992974" y="2920053"/>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21" name="Google Shape;321;p43"/>
          <p:cNvSpPr txBox="1">
            <a:spLocks noGrp="1"/>
          </p:cNvSpPr>
          <p:nvPr>
            <p:ph type="subTitle" idx="4"/>
          </p:nvPr>
        </p:nvSpPr>
        <p:spPr>
          <a:xfrm>
            <a:off x="975725" y="2466150"/>
            <a:ext cx="21753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Christian</a:t>
            </a:r>
            <a:endParaRPr/>
          </a:p>
        </p:txBody>
      </p:sp>
      <p:sp>
        <p:nvSpPr>
          <p:cNvPr id="322" name="Google Shape;322;p43"/>
          <p:cNvSpPr txBox="1">
            <a:spLocks noGrp="1"/>
          </p:cNvSpPr>
          <p:nvPr>
            <p:ph type="subTitle" idx="5"/>
          </p:nvPr>
        </p:nvSpPr>
        <p:spPr>
          <a:xfrm>
            <a:off x="3446250" y="2466150"/>
            <a:ext cx="21753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Atheistic</a:t>
            </a:r>
            <a:endParaRPr/>
          </a:p>
        </p:txBody>
      </p:sp>
      <p:sp>
        <p:nvSpPr>
          <p:cNvPr id="323" name="Google Shape;323;p43"/>
          <p:cNvSpPr txBox="1">
            <a:spLocks noGrp="1"/>
          </p:cNvSpPr>
          <p:nvPr>
            <p:ph type="subTitle" idx="6"/>
          </p:nvPr>
        </p:nvSpPr>
        <p:spPr>
          <a:xfrm>
            <a:off x="5992975" y="2466150"/>
            <a:ext cx="21753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Absurdist</a:t>
            </a:r>
            <a:endParaRPr/>
          </a:p>
        </p:txBody>
      </p:sp>
      <p:grpSp>
        <p:nvGrpSpPr>
          <p:cNvPr id="324" name="Google Shape;324;p43"/>
          <p:cNvGrpSpPr/>
          <p:nvPr/>
        </p:nvGrpSpPr>
        <p:grpSpPr>
          <a:xfrm>
            <a:off x="3522440" y="1916639"/>
            <a:ext cx="489610" cy="473302"/>
            <a:chOff x="4675986" y="2745684"/>
            <a:chExt cx="381346" cy="368644"/>
          </a:xfrm>
        </p:grpSpPr>
        <p:sp>
          <p:nvSpPr>
            <p:cNvPr id="325" name="Google Shape;325;p43"/>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43"/>
          <p:cNvGrpSpPr/>
          <p:nvPr/>
        </p:nvGrpSpPr>
        <p:grpSpPr>
          <a:xfrm>
            <a:off x="1051935" y="1940565"/>
            <a:ext cx="366934" cy="449464"/>
            <a:chOff x="4056863" y="1564200"/>
            <a:chExt cx="283325" cy="347050"/>
          </a:xfrm>
        </p:grpSpPr>
        <p:sp>
          <p:nvSpPr>
            <p:cNvPr id="328" name="Google Shape;328;p43"/>
            <p:cNvSpPr/>
            <p:nvPr/>
          </p:nvSpPr>
          <p:spPr>
            <a:xfrm>
              <a:off x="4056863" y="1564200"/>
              <a:ext cx="283325" cy="347050"/>
            </a:xfrm>
            <a:custGeom>
              <a:avLst/>
              <a:gdLst/>
              <a:ahLst/>
              <a:cxnLst/>
              <a:rect l="l" t="t" r="r" b="b"/>
              <a:pathLst>
                <a:path w="11333" h="13882" extrusionOk="0">
                  <a:moveTo>
                    <a:pt x="8065" y="397"/>
                  </a:moveTo>
                  <a:cubicBezTo>
                    <a:pt x="8122" y="397"/>
                    <a:pt x="8198" y="472"/>
                    <a:pt x="8198" y="567"/>
                  </a:cubicBezTo>
                  <a:lnTo>
                    <a:pt x="8198" y="736"/>
                  </a:lnTo>
                  <a:lnTo>
                    <a:pt x="7480" y="736"/>
                  </a:lnTo>
                  <a:cubicBezTo>
                    <a:pt x="7367" y="736"/>
                    <a:pt x="7271" y="812"/>
                    <a:pt x="7271" y="925"/>
                  </a:cubicBezTo>
                  <a:cubicBezTo>
                    <a:pt x="7271" y="1039"/>
                    <a:pt x="7367" y="1134"/>
                    <a:pt x="7480" y="1134"/>
                  </a:cubicBezTo>
                  <a:lnTo>
                    <a:pt x="8802" y="1134"/>
                  </a:lnTo>
                  <a:cubicBezTo>
                    <a:pt x="8878" y="1134"/>
                    <a:pt x="8933" y="1228"/>
                    <a:pt x="8933" y="1303"/>
                  </a:cubicBezTo>
                  <a:lnTo>
                    <a:pt x="8933" y="1512"/>
                  </a:lnTo>
                  <a:lnTo>
                    <a:pt x="1001" y="1512"/>
                  </a:lnTo>
                  <a:cubicBezTo>
                    <a:pt x="681" y="1512"/>
                    <a:pt x="416" y="1265"/>
                    <a:pt x="416" y="963"/>
                  </a:cubicBezTo>
                  <a:cubicBezTo>
                    <a:pt x="416" y="643"/>
                    <a:pt x="681" y="397"/>
                    <a:pt x="1001" y="397"/>
                  </a:cubicBezTo>
                  <a:close/>
                  <a:moveTo>
                    <a:pt x="7423" y="1927"/>
                  </a:moveTo>
                  <a:lnTo>
                    <a:pt x="7423" y="2323"/>
                  </a:lnTo>
                  <a:lnTo>
                    <a:pt x="3570" y="2323"/>
                  </a:lnTo>
                  <a:lnTo>
                    <a:pt x="3570" y="1927"/>
                  </a:lnTo>
                  <a:close/>
                  <a:moveTo>
                    <a:pt x="3174" y="1927"/>
                  </a:moveTo>
                  <a:lnTo>
                    <a:pt x="3174" y="2607"/>
                  </a:lnTo>
                  <a:lnTo>
                    <a:pt x="2323" y="2607"/>
                  </a:lnTo>
                  <a:cubicBezTo>
                    <a:pt x="2210" y="2607"/>
                    <a:pt x="2116" y="2701"/>
                    <a:pt x="2116" y="2796"/>
                  </a:cubicBezTo>
                  <a:lnTo>
                    <a:pt x="2116" y="3645"/>
                  </a:lnTo>
                  <a:lnTo>
                    <a:pt x="1436" y="3645"/>
                  </a:lnTo>
                  <a:lnTo>
                    <a:pt x="1436" y="1927"/>
                  </a:lnTo>
                  <a:close/>
                  <a:moveTo>
                    <a:pt x="9500" y="1927"/>
                  </a:moveTo>
                  <a:cubicBezTo>
                    <a:pt x="9538" y="1927"/>
                    <a:pt x="9557" y="1945"/>
                    <a:pt x="9557" y="1983"/>
                  </a:cubicBezTo>
                  <a:lnTo>
                    <a:pt x="9557" y="3645"/>
                  </a:lnTo>
                  <a:lnTo>
                    <a:pt x="8878" y="3645"/>
                  </a:lnTo>
                  <a:lnTo>
                    <a:pt x="8878" y="2796"/>
                  </a:lnTo>
                  <a:cubicBezTo>
                    <a:pt x="8878" y="2701"/>
                    <a:pt x="8782" y="2607"/>
                    <a:pt x="8689" y="2607"/>
                  </a:cubicBezTo>
                  <a:lnTo>
                    <a:pt x="7838" y="2607"/>
                  </a:lnTo>
                  <a:lnTo>
                    <a:pt x="7838" y="1927"/>
                  </a:lnTo>
                  <a:close/>
                  <a:moveTo>
                    <a:pt x="10804" y="5685"/>
                  </a:moveTo>
                  <a:lnTo>
                    <a:pt x="10577" y="6214"/>
                  </a:lnTo>
                  <a:cubicBezTo>
                    <a:pt x="10558" y="6271"/>
                    <a:pt x="10558" y="6327"/>
                    <a:pt x="10577" y="6384"/>
                  </a:cubicBezTo>
                  <a:lnTo>
                    <a:pt x="10804" y="6913"/>
                  </a:lnTo>
                  <a:lnTo>
                    <a:pt x="9973" y="6913"/>
                  </a:lnTo>
                  <a:lnTo>
                    <a:pt x="9973" y="5685"/>
                  </a:lnTo>
                  <a:close/>
                  <a:moveTo>
                    <a:pt x="10804" y="8424"/>
                  </a:moveTo>
                  <a:lnTo>
                    <a:pt x="10577" y="8953"/>
                  </a:lnTo>
                  <a:cubicBezTo>
                    <a:pt x="10558" y="9009"/>
                    <a:pt x="10558" y="9066"/>
                    <a:pt x="10577" y="9122"/>
                  </a:cubicBezTo>
                  <a:lnTo>
                    <a:pt x="10804" y="9651"/>
                  </a:lnTo>
                  <a:lnTo>
                    <a:pt x="9973" y="9651"/>
                  </a:lnTo>
                  <a:lnTo>
                    <a:pt x="9973" y="8424"/>
                  </a:lnTo>
                  <a:close/>
                  <a:moveTo>
                    <a:pt x="1852" y="4060"/>
                  </a:moveTo>
                  <a:lnTo>
                    <a:pt x="1852" y="11351"/>
                  </a:lnTo>
                  <a:lnTo>
                    <a:pt x="1436" y="11351"/>
                  </a:lnTo>
                  <a:lnTo>
                    <a:pt x="1436" y="4060"/>
                  </a:lnTo>
                  <a:close/>
                  <a:moveTo>
                    <a:pt x="2116" y="11748"/>
                  </a:moveTo>
                  <a:lnTo>
                    <a:pt x="2116" y="12597"/>
                  </a:lnTo>
                  <a:cubicBezTo>
                    <a:pt x="2116" y="12710"/>
                    <a:pt x="2210" y="12806"/>
                    <a:pt x="2323" y="12806"/>
                  </a:cubicBezTo>
                  <a:lnTo>
                    <a:pt x="3174" y="12806"/>
                  </a:lnTo>
                  <a:lnTo>
                    <a:pt x="3174" y="13486"/>
                  </a:lnTo>
                  <a:lnTo>
                    <a:pt x="1436" y="13486"/>
                  </a:lnTo>
                  <a:lnTo>
                    <a:pt x="1436" y="11748"/>
                  </a:lnTo>
                  <a:close/>
                  <a:moveTo>
                    <a:pt x="7423" y="2738"/>
                  </a:moveTo>
                  <a:lnTo>
                    <a:pt x="7423" y="2796"/>
                  </a:lnTo>
                  <a:cubicBezTo>
                    <a:pt x="7423" y="2909"/>
                    <a:pt x="7518" y="3003"/>
                    <a:pt x="7631" y="3003"/>
                  </a:cubicBezTo>
                  <a:lnTo>
                    <a:pt x="8480" y="3003"/>
                  </a:lnTo>
                  <a:lnTo>
                    <a:pt x="8480" y="3853"/>
                  </a:lnTo>
                  <a:cubicBezTo>
                    <a:pt x="8480" y="3967"/>
                    <a:pt x="8575" y="4060"/>
                    <a:pt x="8689" y="4060"/>
                  </a:cubicBezTo>
                  <a:lnTo>
                    <a:pt x="8745" y="4060"/>
                  </a:lnTo>
                  <a:lnTo>
                    <a:pt x="8745" y="5818"/>
                  </a:lnTo>
                  <a:cubicBezTo>
                    <a:pt x="8745" y="5931"/>
                    <a:pt x="8840" y="6025"/>
                    <a:pt x="8953" y="6025"/>
                  </a:cubicBezTo>
                  <a:cubicBezTo>
                    <a:pt x="9066" y="6025"/>
                    <a:pt x="9160" y="5931"/>
                    <a:pt x="9160" y="5818"/>
                  </a:cubicBezTo>
                  <a:lnTo>
                    <a:pt x="9160" y="4060"/>
                  </a:lnTo>
                  <a:lnTo>
                    <a:pt x="9557" y="4060"/>
                  </a:lnTo>
                  <a:lnTo>
                    <a:pt x="9557" y="11351"/>
                  </a:lnTo>
                  <a:lnTo>
                    <a:pt x="9160" y="11351"/>
                  </a:lnTo>
                  <a:lnTo>
                    <a:pt x="9160" y="6780"/>
                  </a:lnTo>
                  <a:cubicBezTo>
                    <a:pt x="9160" y="6667"/>
                    <a:pt x="9066" y="6573"/>
                    <a:pt x="8953" y="6573"/>
                  </a:cubicBezTo>
                  <a:cubicBezTo>
                    <a:pt x="8840" y="6573"/>
                    <a:pt x="8745" y="6667"/>
                    <a:pt x="8745" y="6780"/>
                  </a:cubicBezTo>
                  <a:lnTo>
                    <a:pt x="8745" y="11351"/>
                  </a:lnTo>
                  <a:lnTo>
                    <a:pt x="8689" y="11351"/>
                  </a:lnTo>
                  <a:cubicBezTo>
                    <a:pt x="8575" y="11351"/>
                    <a:pt x="8480" y="11446"/>
                    <a:pt x="8480" y="11559"/>
                  </a:cubicBezTo>
                  <a:lnTo>
                    <a:pt x="8480" y="12390"/>
                  </a:lnTo>
                  <a:lnTo>
                    <a:pt x="7631" y="12390"/>
                  </a:lnTo>
                  <a:cubicBezTo>
                    <a:pt x="7518" y="12390"/>
                    <a:pt x="7423" y="12484"/>
                    <a:pt x="7423" y="12597"/>
                  </a:cubicBezTo>
                  <a:lnTo>
                    <a:pt x="7423" y="12673"/>
                  </a:lnTo>
                  <a:lnTo>
                    <a:pt x="5969" y="12673"/>
                  </a:lnTo>
                  <a:cubicBezTo>
                    <a:pt x="5856" y="12673"/>
                    <a:pt x="5780" y="12748"/>
                    <a:pt x="5780" y="12862"/>
                  </a:cubicBezTo>
                  <a:cubicBezTo>
                    <a:pt x="5780" y="12975"/>
                    <a:pt x="5856" y="13070"/>
                    <a:pt x="5969" y="13070"/>
                  </a:cubicBezTo>
                  <a:lnTo>
                    <a:pt x="7423" y="13070"/>
                  </a:lnTo>
                  <a:lnTo>
                    <a:pt x="7423" y="13486"/>
                  </a:lnTo>
                  <a:lnTo>
                    <a:pt x="3570" y="13486"/>
                  </a:lnTo>
                  <a:lnTo>
                    <a:pt x="3570" y="13070"/>
                  </a:lnTo>
                  <a:lnTo>
                    <a:pt x="5025" y="13070"/>
                  </a:lnTo>
                  <a:cubicBezTo>
                    <a:pt x="5138" y="13070"/>
                    <a:pt x="5232" y="12975"/>
                    <a:pt x="5232" y="12862"/>
                  </a:cubicBezTo>
                  <a:cubicBezTo>
                    <a:pt x="5232" y="12748"/>
                    <a:pt x="5138" y="12673"/>
                    <a:pt x="5025" y="12673"/>
                  </a:cubicBezTo>
                  <a:lnTo>
                    <a:pt x="3570" y="12673"/>
                  </a:lnTo>
                  <a:lnTo>
                    <a:pt x="3570" y="12597"/>
                  </a:lnTo>
                  <a:cubicBezTo>
                    <a:pt x="3570" y="12484"/>
                    <a:pt x="3476" y="12390"/>
                    <a:pt x="3363" y="12390"/>
                  </a:cubicBezTo>
                  <a:lnTo>
                    <a:pt x="2532" y="12390"/>
                  </a:lnTo>
                  <a:lnTo>
                    <a:pt x="2532" y="11559"/>
                  </a:lnTo>
                  <a:cubicBezTo>
                    <a:pt x="2532" y="11446"/>
                    <a:pt x="2436" y="11351"/>
                    <a:pt x="2323" y="11351"/>
                  </a:cubicBezTo>
                  <a:lnTo>
                    <a:pt x="2248" y="11351"/>
                  </a:lnTo>
                  <a:lnTo>
                    <a:pt x="2248" y="4060"/>
                  </a:lnTo>
                  <a:lnTo>
                    <a:pt x="2323" y="4060"/>
                  </a:lnTo>
                  <a:cubicBezTo>
                    <a:pt x="2436" y="4060"/>
                    <a:pt x="2532" y="3967"/>
                    <a:pt x="2532" y="3853"/>
                  </a:cubicBezTo>
                  <a:lnTo>
                    <a:pt x="2532" y="3003"/>
                  </a:lnTo>
                  <a:lnTo>
                    <a:pt x="3363" y="3003"/>
                  </a:lnTo>
                  <a:cubicBezTo>
                    <a:pt x="3476" y="3003"/>
                    <a:pt x="3570" y="2909"/>
                    <a:pt x="3570" y="2796"/>
                  </a:cubicBezTo>
                  <a:lnTo>
                    <a:pt x="3570" y="2738"/>
                  </a:lnTo>
                  <a:close/>
                  <a:moveTo>
                    <a:pt x="9557" y="11748"/>
                  </a:moveTo>
                  <a:lnTo>
                    <a:pt x="9557" y="13410"/>
                  </a:lnTo>
                  <a:cubicBezTo>
                    <a:pt x="9557" y="13448"/>
                    <a:pt x="9538" y="13486"/>
                    <a:pt x="9500" y="13486"/>
                  </a:cubicBezTo>
                  <a:lnTo>
                    <a:pt x="7838" y="13486"/>
                  </a:lnTo>
                  <a:lnTo>
                    <a:pt x="7838" y="12806"/>
                  </a:lnTo>
                  <a:lnTo>
                    <a:pt x="8689" y="12806"/>
                  </a:lnTo>
                  <a:cubicBezTo>
                    <a:pt x="8782" y="12806"/>
                    <a:pt x="8878" y="12710"/>
                    <a:pt x="8878" y="12597"/>
                  </a:cubicBezTo>
                  <a:lnTo>
                    <a:pt x="8878" y="11748"/>
                  </a:lnTo>
                  <a:close/>
                  <a:moveTo>
                    <a:pt x="1001" y="1"/>
                  </a:moveTo>
                  <a:cubicBezTo>
                    <a:pt x="454" y="1"/>
                    <a:pt x="1" y="416"/>
                    <a:pt x="1" y="963"/>
                  </a:cubicBezTo>
                  <a:cubicBezTo>
                    <a:pt x="1" y="983"/>
                    <a:pt x="19" y="9273"/>
                    <a:pt x="19" y="9293"/>
                  </a:cubicBezTo>
                  <a:cubicBezTo>
                    <a:pt x="19" y="9406"/>
                    <a:pt x="95" y="9500"/>
                    <a:pt x="208" y="9500"/>
                  </a:cubicBezTo>
                  <a:cubicBezTo>
                    <a:pt x="321" y="9500"/>
                    <a:pt x="416" y="9406"/>
                    <a:pt x="416" y="9293"/>
                  </a:cubicBezTo>
                  <a:lnTo>
                    <a:pt x="416" y="1738"/>
                  </a:lnTo>
                  <a:cubicBezTo>
                    <a:pt x="586" y="1852"/>
                    <a:pt x="774" y="1927"/>
                    <a:pt x="1001" y="1927"/>
                  </a:cubicBezTo>
                  <a:lnTo>
                    <a:pt x="1039" y="1927"/>
                  </a:lnTo>
                  <a:lnTo>
                    <a:pt x="1039" y="13486"/>
                  </a:lnTo>
                  <a:lnTo>
                    <a:pt x="567" y="13486"/>
                  </a:lnTo>
                  <a:cubicBezTo>
                    <a:pt x="492" y="13486"/>
                    <a:pt x="416" y="13428"/>
                    <a:pt x="416" y="13353"/>
                  </a:cubicBezTo>
                  <a:lnTo>
                    <a:pt x="416" y="10237"/>
                  </a:lnTo>
                  <a:cubicBezTo>
                    <a:pt x="416" y="10124"/>
                    <a:pt x="321" y="10048"/>
                    <a:pt x="208" y="10048"/>
                  </a:cubicBezTo>
                  <a:cubicBezTo>
                    <a:pt x="95" y="10048"/>
                    <a:pt x="19" y="10124"/>
                    <a:pt x="19" y="10237"/>
                  </a:cubicBezTo>
                  <a:lnTo>
                    <a:pt x="19" y="13353"/>
                  </a:lnTo>
                  <a:cubicBezTo>
                    <a:pt x="19" y="13655"/>
                    <a:pt x="265" y="13881"/>
                    <a:pt x="567" y="13881"/>
                  </a:cubicBezTo>
                  <a:lnTo>
                    <a:pt x="9500" y="13881"/>
                  </a:lnTo>
                  <a:cubicBezTo>
                    <a:pt x="9764" y="13881"/>
                    <a:pt x="9973" y="13674"/>
                    <a:pt x="9973" y="13410"/>
                  </a:cubicBezTo>
                  <a:lnTo>
                    <a:pt x="9973" y="10066"/>
                  </a:lnTo>
                  <a:lnTo>
                    <a:pt x="11124" y="10066"/>
                  </a:lnTo>
                  <a:cubicBezTo>
                    <a:pt x="11182" y="10066"/>
                    <a:pt x="11257" y="10029"/>
                    <a:pt x="11295" y="9973"/>
                  </a:cubicBezTo>
                  <a:cubicBezTo>
                    <a:pt x="11333" y="9915"/>
                    <a:pt x="11333" y="9840"/>
                    <a:pt x="11313" y="9784"/>
                  </a:cubicBezTo>
                  <a:lnTo>
                    <a:pt x="10993" y="9047"/>
                  </a:lnTo>
                  <a:lnTo>
                    <a:pt x="11313" y="8291"/>
                  </a:lnTo>
                  <a:cubicBezTo>
                    <a:pt x="11333" y="8235"/>
                    <a:pt x="11333" y="8160"/>
                    <a:pt x="11295" y="8102"/>
                  </a:cubicBezTo>
                  <a:cubicBezTo>
                    <a:pt x="11257" y="8046"/>
                    <a:pt x="11200" y="8009"/>
                    <a:pt x="11124" y="8009"/>
                  </a:cubicBezTo>
                  <a:lnTo>
                    <a:pt x="9973" y="8009"/>
                  </a:lnTo>
                  <a:lnTo>
                    <a:pt x="9973" y="7329"/>
                  </a:lnTo>
                  <a:lnTo>
                    <a:pt x="11124" y="7329"/>
                  </a:lnTo>
                  <a:cubicBezTo>
                    <a:pt x="11182" y="7329"/>
                    <a:pt x="11257" y="7291"/>
                    <a:pt x="11295" y="7233"/>
                  </a:cubicBezTo>
                  <a:cubicBezTo>
                    <a:pt x="11333" y="7178"/>
                    <a:pt x="11333" y="7102"/>
                    <a:pt x="11313" y="7045"/>
                  </a:cubicBezTo>
                  <a:lnTo>
                    <a:pt x="10993" y="6309"/>
                  </a:lnTo>
                  <a:lnTo>
                    <a:pt x="11313" y="5553"/>
                  </a:lnTo>
                  <a:cubicBezTo>
                    <a:pt x="11333" y="5496"/>
                    <a:pt x="11333" y="5420"/>
                    <a:pt x="11295" y="5364"/>
                  </a:cubicBezTo>
                  <a:cubicBezTo>
                    <a:pt x="11257" y="5307"/>
                    <a:pt x="11200" y="5269"/>
                    <a:pt x="11124" y="5269"/>
                  </a:cubicBezTo>
                  <a:lnTo>
                    <a:pt x="9973" y="5269"/>
                  </a:lnTo>
                  <a:lnTo>
                    <a:pt x="9973" y="1983"/>
                  </a:lnTo>
                  <a:cubicBezTo>
                    <a:pt x="9973" y="1719"/>
                    <a:pt x="9764" y="1512"/>
                    <a:pt x="9500" y="1512"/>
                  </a:cubicBezTo>
                  <a:lnTo>
                    <a:pt x="9349" y="1512"/>
                  </a:lnTo>
                  <a:lnTo>
                    <a:pt x="9349" y="1303"/>
                  </a:lnTo>
                  <a:cubicBezTo>
                    <a:pt x="9349" y="1001"/>
                    <a:pt x="9085" y="736"/>
                    <a:pt x="8802" y="736"/>
                  </a:cubicBezTo>
                  <a:lnTo>
                    <a:pt x="8613" y="736"/>
                  </a:lnTo>
                  <a:lnTo>
                    <a:pt x="8613" y="567"/>
                  </a:lnTo>
                  <a:cubicBezTo>
                    <a:pt x="8613" y="265"/>
                    <a:pt x="8349" y="1"/>
                    <a:pt x="8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4147988" y="1832850"/>
              <a:ext cx="92550" cy="9950"/>
            </a:xfrm>
            <a:custGeom>
              <a:avLst/>
              <a:gdLst/>
              <a:ahLst/>
              <a:cxnLst/>
              <a:rect l="l" t="t" r="r" b="b"/>
              <a:pathLst>
                <a:path w="3702" h="398" extrusionOk="0">
                  <a:moveTo>
                    <a:pt x="209" y="0"/>
                  </a:moveTo>
                  <a:cubicBezTo>
                    <a:pt x="95" y="0"/>
                    <a:pt x="0" y="76"/>
                    <a:pt x="0" y="189"/>
                  </a:cubicBezTo>
                  <a:cubicBezTo>
                    <a:pt x="0" y="302"/>
                    <a:pt x="95" y="398"/>
                    <a:pt x="209" y="398"/>
                  </a:cubicBezTo>
                  <a:lnTo>
                    <a:pt x="3495" y="398"/>
                  </a:lnTo>
                  <a:cubicBezTo>
                    <a:pt x="3608" y="398"/>
                    <a:pt x="3702" y="302"/>
                    <a:pt x="3702" y="189"/>
                  </a:cubicBezTo>
                  <a:cubicBezTo>
                    <a:pt x="3702" y="76"/>
                    <a:pt x="3608" y="0"/>
                    <a:pt x="3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4144213" y="1670425"/>
              <a:ext cx="100125" cy="10400"/>
            </a:xfrm>
            <a:custGeom>
              <a:avLst/>
              <a:gdLst/>
              <a:ahLst/>
              <a:cxnLst/>
              <a:rect l="l" t="t" r="r" b="b"/>
              <a:pathLst>
                <a:path w="4005" h="416" extrusionOk="0">
                  <a:moveTo>
                    <a:pt x="209" y="0"/>
                  </a:moveTo>
                  <a:cubicBezTo>
                    <a:pt x="95" y="0"/>
                    <a:pt x="0" y="96"/>
                    <a:pt x="0" y="209"/>
                  </a:cubicBezTo>
                  <a:cubicBezTo>
                    <a:pt x="0" y="322"/>
                    <a:pt x="95" y="416"/>
                    <a:pt x="209" y="416"/>
                  </a:cubicBezTo>
                  <a:lnTo>
                    <a:pt x="3797" y="416"/>
                  </a:lnTo>
                  <a:cubicBezTo>
                    <a:pt x="3910" y="416"/>
                    <a:pt x="4004" y="322"/>
                    <a:pt x="4004" y="209"/>
                  </a:cubicBezTo>
                  <a:cubicBezTo>
                    <a:pt x="4004" y="96"/>
                    <a:pt x="3910" y="0"/>
                    <a:pt x="3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4166413" y="1650125"/>
              <a:ext cx="56200" cy="10425"/>
            </a:xfrm>
            <a:custGeom>
              <a:avLst/>
              <a:gdLst/>
              <a:ahLst/>
              <a:cxnLst/>
              <a:rect l="l" t="t" r="r" b="b"/>
              <a:pathLst>
                <a:path w="2248" h="417" extrusionOk="0">
                  <a:moveTo>
                    <a:pt x="208" y="1"/>
                  </a:moveTo>
                  <a:cubicBezTo>
                    <a:pt x="94" y="1"/>
                    <a:pt x="1" y="95"/>
                    <a:pt x="1" y="208"/>
                  </a:cubicBezTo>
                  <a:cubicBezTo>
                    <a:pt x="1" y="321"/>
                    <a:pt x="94" y="416"/>
                    <a:pt x="208" y="416"/>
                  </a:cubicBezTo>
                  <a:lnTo>
                    <a:pt x="2040" y="416"/>
                  </a:lnTo>
                  <a:cubicBezTo>
                    <a:pt x="2154" y="416"/>
                    <a:pt x="2247" y="321"/>
                    <a:pt x="2247" y="208"/>
                  </a:cubicBezTo>
                  <a:cubicBezTo>
                    <a:pt x="2247" y="95"/>
                    <a:pt x="2154" y="1"/>
                    <a:pt x="2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4170638" y="1853175"/>
              <a:ext cx="47250" cy="9925"/>
            </a:xfrm>
            <a:custGeom>
              <a:avLst/>
              <a:gdLst/>
              <a:ahLst/>
              <a:cxnLst/>
              <a:rect l="l" t="t" r="r" b="b"/>
              <a:pathLst>
                <a:path w="1890" h="397" extrusionOk="0">
                  <a:moveTo>
                    <a:pt x="209" y="0"/>
                  </a:moveTo>
                  <a:cubicBezTo>
                    <a:pt x="96" y="0"/>
                    <a:pt x="1" y="94"/>
                    <a:pt x="1" y="207"/>
                  </a:cubicBezTo>
                  <a:cubicBezTo>
                    <a:pt x="1" y="302"/>
                    <a:pt x="96" y="396"/>
                    <a:pt x="209" y="396"/>
                  </a:cubicBezTo>
                  <a:lnTo>
                    <a:pt x="1682" y="396"/>
                  </a:lnTo>
                  <a:cubicBezTo>
                    <a:pt x="1796" y="396"/>
                    <a:pt x="1889" y="302"/>
                    <a:pt x="1889" y="207"/>
                  </a:cubicBezTo>
                  <a:cubicBezTo>
                    <a:pt x="1889" y="94"/>
                    <a:pt x="1796" y="0"/>
                    <a:pt x="1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3"/>
            <p:cNvSpPr/>
            <p:nvPr/>
          </p:nvSpPr>
          <p:spPr>
            <a:xfrm>
              <a:off x="4150813" y="1697800"/>
              <a:ext cx="86900" cy="118075"/>
            </a:xfrm>
            <a:custGeom>
              <a:avLst/>
              <a:gdLst/>
              <a:ahLst/>
              <a:cxnLst/>
              <a:rect l="l" t="t" r="r" b="b"/>
              <a:pathLst>
                <a:path w="3476" h="4723" extrusionOk="0">
                  <a:moveTo>
                    <a:pt x="1247" y="1"/>
                  </a:moveTo>
                  <a:cubicBezTo>
                    <a:pt x="1134" y="1"/>
                    <a:pt x="1040" y="96"/>
                    <a:pt x="1040" y="209"/>
                  </a:cubicBezTo>
                  <a:cubicBezTo>
                    <a:pt x="1040" y="303"/>
                    <a:pt x="1134" y="398"/>
                    <a:pt x="1247" y="398"/>
                  </a:cubicBezTo>
                  <a:lnTo>
                    <a:pt x="1569" y="398"/>
                  </a:lnTo>
                  <a:lnTo>
                    <a:pt x="1569" y="1587"/>
                  </a:lnTo>
                  <a:lnTo>
                    <a:pt x="209" y="1587"/>
                  </a:lnTo>
                  <a:cubicBezTo>
                    <a:pt x="96" y="1587"/>
                    <a:pt x="1" y="1663"/>
                    <a:pt x="1" y="1776"/>
                  </a:cubicBezTo>
                  <a:cubicBezTo>
                    <a:pt x="1" y="1889"/>
                    <a:pt x="96" y="1985"/>
                    <a:pt x="209" y="1985"/>
                  </a:cubicBezTo>
                  <a:lnTo>
                    <a:pt x="1569" y="1985"/>
                  </a:lnTo>
                  <a:lnTo>
                    <a:pt x="1569" y="4307"/>
                  </a:lnTo>
                  <a:lnTo>
                    <a:pt x="1247" y="4307"/>
                  </a:lnTo>
                  <a:cubicBezTo>
                    <a:pt x="1134" y="4307"/>
                    <a:pt x="1040" y="4402"/>
                    <a:pt x="1040" y="4515"/>
                  </a:cubicBezTo>
                  <a:cubicBezTo>
                    <a:pt x="1040" y="4629"/>
                    <a:pt x="1134" y="4722"/>
                    <a:pt x="1247" y="4722"/>
                  </a:cubicBezTo>
                  <a:lnTo>
                    <a:pt x="2249" y="4722"/>
                  </a:lnTo>
                  <a:cubicBezTo>
                    <a:pt x="2362" y="4722"/>
                    <a:pt x="2456" y="4629"/>
                    <a:pt x="2456" y="4515"/>
                  </a:cubicBezTo>
                  <a:cubicBezTo>
                    <a:pt x="2456" y="4402"/>
                    <a:pt x="2362" y="4307"/>
                    <a:pt x="2249" y="4307"/>
                  </a:cubicBezTo>
                  <a:lnTo>
                    <a:pt x="1984" y="4307"/>
                  </a:lnTo>
                  <a:lnTo>
                    <a:pt x="1984" y="1985"/>
                  </a:lnTo>
                  <a:lnTo>
                    <a:pt x="3269" y="1985"/>
                  </a:lnTo>
                  <a:cubicBezTo>
                    <a:pt x="3382" y="1985"/>
                    <a:pt x="3476" y="1889"/>
                    <a:pt x="3476" y="1776"/>
                  </a:cubicBezTo>
                  <a:cubicBezTo>
                    <a:pt x="3476" y="1663"/>
                    <a:pt x="3382" y="1587"/>
                    <a:pt x="3269" y="1587"/>
                  </a:cubicBezTo>
                  <a:lnTo>
                    <a:pt x="1984" y="1587"/>
                  </a:lnTo>
                  <a:lnTo>
                    <a:pt x="1984" y="398"/>
                  </a:lnTo>
                  <a:lnTo>
                    <a:pt x="2249" y="398"/>
                  </a:lnTo>
                  <a:cubicBezTo>
                    <a:pt x="2362" y="398"/>
                    <a:pt x="2456" y="303"/>
                    <a:pt x="2456" y="209"/>
                  </a:cubicBezTo>
                  <a:cubicBezTo>
                    <a:pt x="2456" y="96"/>
                    <a:pt x="2362" y="1"/>
                    <a:pt x="2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3"/>
            <p:cNvSpPr/>
            <p:nvPr/>
          </p:nvSpPr>
          <p:spPr>
            <a:xfrm>
              <a:off x="4082813" y="1582600"/>
              <a:ext cx="142175" cy="9950"/>
            </a:xfrm>
            <a:custGeom>
              <a:avLst/>
              <a:gdLst/>
              <a:ahLst/>
              <a:cxnLst/>
              <a:rect l="l" t="t" r="r" b="b"/>
              <a:pathLst>
                <a:path w="5687" h="398" extrusionOk="0">
                  <a:moveTo>
                    <a:pt x="190" y="0"/>
                  </a:moveTo>
                  <a:cubicBezTo>
                    <a:pt x="76" y="0"/>
                    <a:pt x="1" y="76"/>
                    <a:pt x="1" y="189"/>
                  </a:cubicBezTo>
                  <a:cubicBezTo>
                    <a:pt x="1" y="303"/>
                    <a:pt x="76" y="398"/>
                    <a:pt x="190" y="398"/>
                  </a:cubicBezTo>
                  <a:lnTo>
                    <a:pt x="5498" y="398"/>
                  </a:lnTo>
                  <a:cubicBezTo>
                    <a:pt x="5611" y="398"/>
                    <a:pt x="5686" y="303"/>
                    <a:pt x="5686" y="189"/>
                  </a:cubicBezTo>
                  <a:cubicBezTo>
                    <a:pt x="5686" y="76"/>
                    <a:pt x="5611" y="0"/>
                    <a:pt x="5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43"/>
          <p:cNvSpPr/>
          <p:nvPr/>
        </p:nvSpPr>
        <p:spPr>
          <a:xfrm>
            <a:off x="6069179" y="1940575"/>
            <a:ext cx="301113" cy="449454"/>
          </a:xfrm>
          <a:custGeom>
            <a:avLst/>
            <a:gdLst/>
            <a:ahLst/>
            <a:cxnLst/>
            <a:rect l="l" t="t" r="r" b="b"/>
            <a:pathLst>
              <a:path w="9313" h="13901" extrusionOk="0">
                <a:moveTo>
                  <a:pt x="4251" y="416"/>
                </a:moveTo>
                <a:cubicBezTo>
                  <a:pt x="4667" y="416"/>
                  <a:pt x="5025" y="756"/>
                  <a:pt x="5025" y="1191"/>
                </a:cubicBezTo>
                <a:lnTo>
                  <a:pt x="5025" y="3797"/>
                </a:lnTo>
                <a:cubicBezTo>
                  <a:pt x="5025" y="4231"/>
                  <a:pt x="4667" y="4571"/>
                  <a:pt x="4251" y="4571"/>
                </a:cubicBezTo>
                <a:cubicBezTo>
                  <a:pt x="3929" y="4571"/>
                  <a:pt x="3665" y="4382"/>
                  <a:pt x="3551" y="4117"/>
                </a:cubicBezTo>
                <a:cubicBezTo>
                  <a:pt x="3835" y="4042"/>
                  <a:pt x="4080" y="3873"/>
                  <a:pt x="4251" y="3608"/>
                </a:cubicBezTo>
                <a:cubicBezTo>
                  <a:pt x="4420" y="3344"/>
                  <a:pt x="4478" y="3042"/>
                  <a:pt x="4402" y="2720"/>
                </a:cubicBezTo>
                <a:cubicBezTo>
                  <a:pt x="4307" y="2248"/>
                  <a:pt x="3929" y="1908"/>
                  <a:pt x="3476" y="1813"/>
                </a:cubicBezTo>
                <a:lnTo>
                  <a:pt x="3476" y="1191"/>
                </a:lnTo>
                <a:cubicBezTo>
                  <a:pt x="3476" y="756"/>
                  <a:pt x="3816" y="416"/>
                  <a:pt x="4251" y="416"/>
                </a:cubicBezTo>
                <a:close/>
                <a:moveTo>
                  <a:pt x="8142" y="1360"/>
                </a:moveTo>
                <a:cubicBezTo>
                  <a:pt x="8557" y="1360"/>
                  <a:pt x="8915" y="1700"/>
                  <a:pt x="8915" y="2135"/>
                </a:cubicBezTo>
                <a:lnTo>
                  <a:pt x="8915" y="3891"/>
                </a:lnTo>
                <a:cubicBezTo>
                  <a:pt x="8915" y="4326"/>
                  <a:pt x="8557" y="4666"/>
                  <a:pt x="8142" y="4666"/>
                </a:cubicBezTo>
                <a:cubicBezTo>
                  <a:pt x="7706" y="4666"/>
                  <a:pt x="7367" y="4326"/>
                  <a:pt x="7367" y="3891"/>
                </a:cubicBezTo>
                <a:lnTo>
                  <a:pt x="7367" y="2135"/>
                </a:lnTo>
                <a:cubicBezTo>
                  <a:pt x="7367" y="1700"/>
                  <a:pt x="7706" y="1360"/>
                  <a:pt x="8142" y="1360"/>
                </a:cubicBezTo>
                <a:close/>
                <a:moveTo>
                  <a:pt x="4647" y="9501"/>
                </a:moveTo>
                <a:lnTo>
                  <a:pt x="4647" y="12239"/>
                </a:lnTo>
                <a:lnTo>
                  <a:pt x="3684" y="12239"/>
                </a:lnTo>
                <a:lnTo>
                  <a:pt x="3684" y="11389"/>
                </a:lnTo>
                <a:cubicBezTo>
                  <a:pt x="3684" y="11276"/>
                  <a:pt x="3589" y="11201"/>
                  <a:pt x="3476" y="11201"/>
                </a:cubicBezTo>
                <a:cubicBezTo>
                  <a:pt x="3363" y="11201"/>
                  <a:pt x="3287" y="11276"/>
                  <a:pt x="3287" y="11389"/>
                </a:cubicBezTo>
                <a:lnTo>
                  <a:pt x="3287" y="12239"/>
                </a:lnTo>
                <a:lnTo>
                  <a:pt x="2380" y="12239"/>
                </a:lnTo>
                <a:cubicBezTo>
                  <a:pt x="2343" y="12239"/>
                  <a:pt x="2325" y="12220"/>
                  <a:pt x="2325" y="12183"/>
                </a:cubicBezTo>
                <a:lnTo>
                  <a:pt x="2325" y="9557"/>
                </a:lnTo>
                <a:cubicBezTo>
                  <a:pt x="2325" y="9539"/>
                  <a:pt x="2343" y="9501"/>
                  <a:pt x="2380" y="9501"/>
                </a:cubicBezTo>
                <a:lnTo>
                  <a:pt x="3287" y="9501"/>
                </a:lnTo>
                <a:lnTo>
                  <a:pt x="3287" y="10445"/>
                </a:lnTo>
                <a:cubicBezTo>
                  <a:pt x="3287" y="10558"/>
                  <a:pt x="3363" y="10652"/>
                  <a:pt x="3476" y="10652"/>
                </a:cubicBezTo>
                <a:cubicBezTo>
                  <a:pt x="3589" y="10652"/>
                  <a:pt x="3684" y="10558"/>
                  <a:pt x="3684" y="10445"/>
                </a:cubicBezTo>
                <a:lnTo>
                  <a:pt x="3684" y="9501"/>
                </a:lnTo>
                <a:close/>
                <a:moveTo>
                  <a:pt x="6007" y="9501"/>
                </a:moveTo>
                <a:lnTo>
                  <a:pt x="6007" y="12239"/>
                </a:lnTo>
                <a:lnTo>
                  <a:pt x="5044" y="12239"/>
                </a:lnTo>
                <a:lnTo>
                  <a:pt x="5044" y="9501"/>
                </a:lnTo>
                <a:close/>
                <a:moveTo>
                  <a:pt x="7386" y="9501"/>
                </a:moveTo>
                <a:lnTo>
                  <a:pt x="7386" y="12239"/>
                </a:lnTo>
                <a:lnTo>
                  <a:pt x="6422" y="12239"/>
                </a:lnTo>
                <a:lnTo>
                  <a:pt x="6422" y="9501"/>
                </a:lnTo>
                <a:close/>
                <a:moveTo>
                  <a:pt x="8689" y="9501"/>
                </a:moveTo>
                <a:cubicBezTo>
                  <a:pt x="8708" y="9501"/>
                  <a:pt x="8746" y="9539"/>
                  <a:pt x="8746" y="9557"/>
                </a:cubicBezTo>
                <a:lnTo>
                  <a:pt x="8746" y="12183"/>
                </a:lnTo>
                <a:cubicBezTo>
                  <a:pt x="8746" y="12220"/>
                  <a:pt x="8708" y="12239"/>
                  <a:pt x="8689" y="12239"/>
                </a:cubicBezTo>
                <a:lnTo>
                  <a:pt x="7782" y="12239"/>
                </a:lnTo>
                <a:lnTo>
                  <a:pt x="7782" y="9501"/>
                </a:lnTo>
                <a:close/>
                <a:moveTo>
                  <a:pt x="4251" y="0"/>
                </a:moveTo>
                <a:cubicBezTo>
                  <a:pt x="3760" y="0"/>
                  <a:pt x="3325" y="302"/>
                  <a:pt x="3156" y="737"/>
                </a:cubicBezTo>
                <a:cubicBezTo>
                  <a:pt x="2957" y="539"/>
                  <a:pt x="2658" y="376"/>
                  <a:pt x="2337" y="376"/>
                </a:cubicBezTo>
                <a:cubicBezTo>
                  <a:pt x="2320" y="376"/>
                  <a:pt x="2304" y="377"/>
                  <a:pt x="2287" y="378"/>
                </a:cubicBezTo>
                <a:cubicBezTo>
                  <a:pt x="1645" y="378"/>
                  <a:pt x="1116" y="907"/>
                  <a:pt x="1116" y="1549"/>
                </a:cubicBezTo>
                <a:lnTo>
                  <a:pt x="1116" y="2286"/>
                </a:lnTo>
                <a:lnTo>
                  <a:pt x="927" y="2342"/>
                </a:lnTo>
                <a:cubicBezTo>
                  <a:pt x="398" y="2455"/>
                  <a:pt x="20" y="2909"/>
                  <a:pt x="1" y="3437"/>
                </a:cubicBezTo>
                <a:lnTo>
                  <a:pt x="1" y="5421"/>
                </a:lnTo>
                <a:cubicBezTo>
                  <a:pt x="1" y="6630"/>
                  <a:pt x="718" y="7744"/>
                  <a:pt x="1814" y="8254"/>
                </a:cubicBezTo>
                <a:cubicBezTo>
                  <a:pt x="2154" y="8423"/>
                  <a:pt x="2400" y="8726"/>
                  <a:pt x="2494" y="9085"/>
                </a:cubicBezTo>
                <a:lnTo>
                  <a:pt x="2380" y="9085"/>
                </a:lnTo>
                <a:cubicBezTo>
                  <a:pt x="2116" y="9085"/>
                  <a:pt x="1909" y="9312"/>
                  <a:pt x="1909" y="9557"/>
                </a:cubicBezTo>
                <a:lnTo>
                  <a:pt x="1909" y="12183"/>
                </a:lnTo>
                <a:cubicBezTo>
                  <a:pt x="1909" y="12447"/>
                  <a:pt x="2116" y="12654"/>
                  <a:pt x="2380" y="12654"/>
                </a:cubicBezTo>
                <a:lnTo>
                  <a:pt x="2589" y="12654"/>
                </a:lnTo>
                <a:lnTo>
                  <a:pt x="2589" y="13694"/>
                </a:lnTo>
                <a:cubicBezTo>
                  <a:pt x="2589" y="13807"/>
                  <a:pt x="2683" y="13901"/>
                  <a:pt x="2796" y="13901"/>
                </a:cubicBezTo>
                <a:cubicBezTo>
                  <a:pt x="2909" y="13901"/>
                  <a:pt x="3004" y="13807"/>
                  <a:pt x="3004" y="13694"/>
                </a:cubicBezTo>
                <a:lnTo>
                  <a:pt x="3004" y="12654"/>
                </a:lnTo>
                <a:lnTo>
                  <a:pt x="8066" y="12654"/>
                </a:lnTo>
                <a:lnTo>
                  <a:pt x="8066" y="13694"/>
                </a:lnTo>
                <a:cubicBezTo>
                  <a:pt x="8066" y="13807"/>
                  <a:pt x="8160" y="13901"/>
                  <a:pt x="8273" y="13901"/>
                </a:cubicBezTo>
                <a:cubicBezTo>
                  <a:pt x="8386" y="13901"/>
                  <a:pt x="8482" y="13807"/>
                  <a:pt x="8482" y="13694"/>
                </a:cubicBezTo>
                <a:lnTo>
                  <a:pt x="8482" y="12654"/>
                </a:lnTo>
                <a:lnTo>
                  <a:pt x="8689" y="12654"/>
                </a:lnTo>
                <a:cubicBezTo>
                  <a:pt x="8935" y="12654"/>
                  <a:pt x="9162" y="12447"/>
                  <a:pt x="9162" y="12183"/>
                </a:cubicBezTo>
                <a:lnTo>
                  <a:pt x="9162" y="9557"/>
                </a:lnTo>
                <a:cubicBezTo>
                  <a:pt x="9162" y="9312"/>
                  <a:pt x="8935" y="9085"/>
                  <a:pt x="8689" y="9085"/>
                </a:cubicBezTo>
                <a:lnTo>
                  <a:pt x="8557" y="9085"/>
                </a:lnTo>
                <a:cubicBezTo>
                  <a:pt x="8575" y="8896"/>
                  <a:pt x="8633" y="8688"/>
                  <a:pt x="8726" y="8499"/>
                </a:cubicBezTo>
                <a:cubicBezTo>
                  <a:pt x="8953" y="7970"/>
                  <a:pt x="9104" y="7423"/>
                  <a:pt x="9199" y="6857"/>
                </a:cubicBezTo>
                <a:cubicBezTo>
                  <a:pt x="9217" y="6761"/>
                  <a:pt x="9142" y="6648"/>
                  <a:pt x="9048" y="6630"/>
                </a:cubicBezTo>
                <a:cubicBezTo>
                  <a:pt x="9036" y="6628"/>
                  <a:pt x="9024" y="6627"/>
                  <a:pt x="9012" y="6627"/>
                </a:cubicBezTo>
                <a:cubicBezTo>
                  <a:pt x="8912" y="6627"/>
                  <a:pt x="8819" y="6698"/>
                  <a:pt x="8802" y="6799"/>
                </a:cubicBezTo>
                <a:cubicBezTo>
                  <a:pt x="8708" y="7328"/>
                  <a:pt x="8557" y="7839"/>
                  <a:pt x="8349" y="8348"/>
                </a:cubicBezTo>
                <a:cubicBezTo>
                  <a:pt x="8235" y="8575"/>
                  <a:pt x="8179" y="8839"/>
                  <a:pt x="8142" y="9085"/>
                </a:cubicBezTo>
                <a:lnTo>
                  <a:pt x="2909" y="9085"/>
                </a:lnTo>
                <a:cubicBezTo>
                  <a:pt x="2816" y="8575"/>
                  <a:pt x="2476" y="8121"/>
                  <a:pt x="1985" y="7895"/>
                </a:cubicBezTo>
                <a:cubicBezTo>
                  <a:pt x="1021" y="7441"/>
                  <a:pt x="416" y="6479"/>
                  <a:pt x="416" y="5421"/>
                </a:cubicBezTo>
                <a:lnTo>
                  <a:pt x="416" y="3457"/>
                </a:lnTo>
                <a:cubicBezTo>
                  <a:pt x="416" y="3117"/>
                  <a:pt x="663" y="2815"/>
                  <a:pt x="1021" y="2739"/>
                </a:cubicBezTo>
                <a:cubicBezTo>
                  <a:pt x="1021" y="2739"/>
                  <a:pt x="1852" y="2531"/>
                  <a:pt x="1871" y="2531"/>
                </a:cubicBezTo>
                <a:cubicBezTo>
                  <a:pt x="1985" y="2493"/>
                  <a:pt x="2041" y="2380"/>
                  <a:pt x="2022" y="2286"/>
                </a:cubicBezTo>
                <a:cubicBezTo>
                  <a:pt x="1991" y="2193"/>
                  <a:pt x="1909" y="2125"/>
                  <a:pt x="1828" y="2125"/>
                </a:cubicBezTo>
                <a:cubicBezTo>
                  <a:pt x="1810" y="2125"/>
                  <a:pt x="1793" y="2128"/>
                  <a:pt x="1776" y="2135"/>
                </a:cubicBezTo>
                <a:lnTo>
                  <a:pt x="1512" y="2191"/>
                </a:lnTo>
                <a:lnTo>
                  <a:pt x="1512" y="1549"/>
                </a:lnTo>
                <a:cubicBezTo>
                  <a:pt x="1512" y="1133"/>
                  <a:pt x="1852" y="775"/>
                  <a:pt x="2287" y="775"/>
                </a:cubicBezTo>
                <a:cubicBezTo>
                  <a:pt x="2702" y="775"/>
                  <a:pt x="3080" y="1115"/>
                  <a:pt x="3060" y="1549"/>
                </a:cubicBezTo>
                <a:lnTo>
                  <a:pt x="3060" y="1813"/>
                </a:lnTo>
                <a:cubicBezTo>
                  <a:pt x="3060" y="1813"/>
                  <a:pt x="2740" y="1889"/>
                  <a:pt x="2720" y="1889"/>
                </a:cubicBezTo>
                <a:cubicBezTo>
                  <a:pt x="2607" y="1927"/>
                  <a:pt x="2551" y="2040"/>
                  <a:pt x="2569" y="2135"/>
                </a:cubicBezTo>
                <a:cubicBezTo>
                  <a:pt x="2586" y="2228"/>
                  <a:pt x="2665" y="2296"/>
                  <a:pt x="2756" y="2296"/>
                </a:cubicBezTo>
                <a:cubicBezTo>
                  <a:pt x="2775" y="2296"/>
                  <a:pt x="2796" y="2293"/>
                  <a:pt x="2816" y="2286"/>
                </a:cubicBezTo>
                <a:lnTo>
                  <a:pt x="3098" y="2229"/>
                </a:lnTo>
                <a:cubicBezTo>
                  <a:pt x="3155" y="2216"/>
                  <a:pt x="3211" y="2210"/>
                  <a:pt x="3267" y="2210"/>
                </a:cubicBezTo>
                <a:cubicBezTo>
                  <a:pt x="3621" y="2210"/>
                  <a:pt x="3939" y="2456"/>
                  <a:pt x="4005" y="2815"/>
                </a:cubicBezTo>
                <a:cubicBezTo>
                  <a:pt x="4062" y="3004"/>
                  <a:pt x="4024" y="3211"/>
                  <a:pt x="3911" y="3382"/>
                </a:cubicBezTo>
                <a:cubicBezTo>
                  <a:pt x="3798" y="3570"/>
                  <a:pt x="3627" y="3684"/>
                  <a:pt x="3420" y="3721"/>
                </a:cubicBezTo>
                <a:cubicBezTo>
                  <a:pt x="3287" y="3759"/>
                  <a:pt x="2418" y="3986"/>
                  <a:pt x="2287" y="4024"/>
                </a:cubicBezTo>
                <a:cubicBezTo>
                  <a:pt x="2173" y="4042"/>
                  <a:pt x="2116" y="4155"/>
                  <a:pt x="2136" y="4268"/>
                </a:cubicBezTo>
                <a:lnTo>
                  <a:pt x="2380" y="5308"/>
                </a:lnTo>
                <a:cubicBezTo>
                  <a:pt x="2398" y="5377"/>
                  <a:pt x="2478" y="5461"/>
                  <a:pt x="2579" y="5461"/>
                </a:cubicBezTo>
                <a:cubicBezTo>
                  <a:pt x="2588" y="5461"/>
                  <a:pt x="2597" y="5461"/>
                  <a:pt x="2607" y="5459"/>
                </a:cubicBezTo>
                <a:cubicBezTo>
                  <a:pt x="3703" y="5459"/>
                  <a:pt x="4458" y="6026"/>
                  <a:pt x="4818" y="7101"/>
                </a:cubicBezTo>
                <a:cubicBezTo>
                  <a:pt x="4836" y="7197"/>
                  <a:pt x="4911" y="7253"/>
                  <a:pt x="5006" y="7253"/>
                </a:cubicBezTo>
                <a:cubicBezTo>
                  <a:pt x="5025" y="7253"/>
                  <a:pt x="5044" y="7234"/>
                  <a:pt x="5062" y="7234"/>
                </a:cubicBezTo>
                <a:cubicBezTo>
                  <a:pt x="5176" y="7197"/>
                  <a:pt x="5233" y="7083"/>
                  <a:pt x="5195" y="6970"/>
                </a:cubicBezTo>
                <a:cubicBezTo>
                  <a:pt x="4987" y="6346"/>
                  <a:pt x="4647" y="5855"/>
                  <a:pt x="4175" y="5515"/>
                </a:cubicBezTo>
                <a:cubicBezTo>
                  <a:pt x="3778" y="5232"/>
                  <a:pt x="3307" y="5081"/>
                  <a:pt x="2740" y="5062"/>
                </a:cubicBezTo>
                <a:lnTo>
                  <a:pt x="2589" y="4364"/>
                </a:lnTo>
                <a:lnTo>
                  <a:pt x="3156" y="4213"/>
                </a:lnTo>
                <a:cubicBezTo>
                  <a:pt x="3307" y="4666"/>
                  <a:pt x="3740" y="4986"/>
                  <a:pt x="4251" y="4986"/>
                </a:cubicBezTo>
                <a:cubicBezTo>
                  <a:pt x="4629" y="4986"/>
                  <a:pt x="4949" y="4797"/>
                  <a:pt x="5176" y="4533"/>
                </a:cubicBezTo>
                <a:cubicBezTo>
                  <a:pt x="5271" y="4722"/>
                  <a:pt x="5422" y="4873"/>
                  <a:pt x="5611" y="4986"/>
                </a:cubicBezTo>
                <a:cubicBezTo>
                  <a:pt x="5647" y="5005"/>
                  <a:pt x="5684" y="5013"/>
                  <a:pt x="5718" y="5013"/>
                </a:cubicBezTo>
                <a:cubicBezTo>
                  <a:pt x="5791" y="5013"/>
                  <a:pt x="5855" y="4975"/>
                  <a:pt x="5893" y="4911"/>
                </a:cubicBezTo>
                <a:cubicBezTo>
                  <a:pt x="5951" y="4797"/>
                  <a:pt x="5913" y="4684"/>
                  <a:pt x="5818" y="4628"/>
                </a:cubicBezTo>
                <a:cubicBezTo>
                  <a:pt x="5573" y="4495"/>
                  <a:pt x="5422" y="4231"/>
                  <a:pt x="5422" y="3948"/>
                </a:cubicBezTo>
                <a:lnTo>
                  <a:pt x="5422" y="1587"/>
                </a:lnTo>
                <a:cubicBezTo>
                  <a:pt x="5422" y="1153"/>
                  <a:pt x="5762" y="813"/>
                  <a:pt x="6196" y="813"/>
                </a:cubicBezTo>
                <a:cubicBezTo>
                  <a:pt x="6611" y="813"/>
                  <a:pt x="6971" y="1153"/>
                  <a:pt x="6971" y="1587"/>
                </a:cubicBezTo>
                <a:lnTo>
                  <a:pt x="6971" y="3948"/>
                </a:lnTo>
                <a:cubicBezTo>
                  <a:pt x="6971" y="4231"/>
                  <a:pt x="6820" y="4495"/>
                  <a:pt x="6573" y="4628"/>
                </a:cubicBezTo>
                <a:cubicBezTo>
                  <a:pt x="6480" y="4684"/>
                  <a:pt x="6442" y="4797"/>
                  <a:pt x="6498" y="4911"/>
                </a:cubicBezTo>
                <a:cubicBezTo>
                  <a:pt x="6536" y="4968"/>
                  <a:pt x="6593" y="5006"/>
                  <a:pt x="6668" y="5006"/>
                </a:cubicBezTo>
                <a:cubicBezTo>
                  <a:pt x="6706" y="5006"/>
                  <a:pt x="6744" y="5006"/>
                  <a:pt x="6762" y="4986"/>
                </a:cubicBezTo>
                <a:cubicBezTo>
                  <a:pt x="6933" y="4892"/>
                  <a:pt x="7084" y="4741"/>
                  <a:pt x="7178" y="4590"/>
                </a:cubicBezTo>
                <a:cubicBezTo>
                  <a:pt x="7404" y="4873"/>
                  <a:pt x="7744" y="5062"/>
                  <a:pt x="8142" y="5062"/>
                </a:cubicBezTo>
                <a:cubicBezTo>
                  <a:pt x="8444" y="5062"/>
                  <a:pt x="8708" y="4968"/>
                  <a:pt x="8915" y="4779"/>
                </a:cubicBezTo>
                <a:lnTo>
                  <a:pt x="8915" y="4779"/>
                </a:lnTo>
                <a:cubicBezTo>
                  <a:pt x="8915" y="5044"/>
                  <a:pt x="8915" y="5628"/>
                  <a:pt x="8897" y="5875"/>
                </a:cubicBezTo>
                <a:cubicBezTo>
                  <a:pt x="8897" y="5988"/>
                  <a:pt x="8991" y="6082"/>
                  <a:pt x="9104" y="6082"/>
                </a:cubicBezTo>
                <a:cubicBezTo>
                  <a:pt x="9217" y="6082"/>
                  <a:pt x="9313" y="6006"/>
                  <a:pt x="9313" y="5893"/>
                </a:cubicBezTo>
                <a:lnTo>
                  <a:pt x="9313" y="2135"/>
                </a:lnTo>
                <a:cubicBezTo>
                  <a:pt x="9313" y="1473"/>
                  <a:pt x="8784" y="964"/>
                  <a:pt x="8142" y="964"/>
                </a:cubicBezTo>
                <a:cubicBezTo>
                  <a:pt x="7820" y="964"/>
                  <a:pt x="7537" y="1077"/>
                  <a:pt x="7329" y="1284"/>
                </a:cubicBezTo>
                <a:cubicBezTo>
                  <a:pt x="7197" y="775"/>
                  <a:pt x="6744" y="397"/>
                  <a:pt x="6196" y="397"/>
                </a:cubicBezTo>
                <a:cubicBezTo>
                  <a:pt x="5856" y="397"/>
                  <a:pt x="5553" y="549"/>
                  <a:pt x="5346" y="756"/>
                </a:cubicBezTo>
                <a:cubicBezTo>
                  <a:pt x="5176" y="322"/>
                  <a:pt x="4742" y="0"/>
                  <a:pt x="4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Four basic dimensions of human existence</a:t>
            </a:r>
            <a:endParaRPr/>
          </a:p>
        </p:txBody>
      </p:sp>
      <p:sp>
        <p:nvSpPr>
          <p:cNvPr id="341" name="Google Shape;341;p44"/>
          <p:cNvSpPr txBox="1">
            <a:spLocks noGrp="1"/>
          </p:cNvSpPr>
          <p:nvPr>
            <p:ph type="subTitle" idx="1"/>
          </p:nvPr>
        </p:nvSpPr>
        <p:spPr>
          <a:xfrm>
            <a:off x="1904075" y="2150825"/>
            <a:ext cx="22935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 It’s full of iron oxide dust</a:t>
            </a:r>
            <a:endParaRPr/>
          </a:p>
          <a:p>
            <a:pPr marL="0" lvl="0" indent="0" algn="l" rtl="0">
              <a:spcBef>
                <a:spcPts val="0"/>
              </a:spcBef>
              <a:spcAft>
                <a:spcPts val="0"/>
              </a:spcAft>
              <a:buNone/>
            </a:pPr>
            <a:endParaRPr/>
          </a:p>
        </p:txBody>
      </p:sp>
      <p:sp>
        <p:nvSpPr>
          <p:cNvPr id="342" name="Google Shape;342;p44"/>
          <p:cNvSpPr txBox="1">
            <a:spLocks noGrp="1"/>
          </p:cNvSpPr>
          <p:nvPr>
            <p:ph type="subTitle" idx="2"/>
          </p:nvPr>
        </p:nvSpPr>
        <p:spPr>
          <a:xfrm>
            <a:off x="5588429" y="2150825"/>
            <a:ext cx="22935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343" name="Google Shape;343;p44"/>
          <p:cNvSpPr txBox="1">
            <a:spLocks noGrp="1"/>
          </p:cNvSpPr>
          <p:nvPr>
            <p:ph type="subTitle" idx="3"/>
          </p:nvPr>
        </p:nvSpPr>
        <p:spPr>
          <a:xfrm>
            <a:off x="1904075" y="3584225"/>
            <a:ext cx="22935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344" name="Google Shape;344;p44"/>
          <p:cNvSpPr txBox="1">
            <a:spLocks noGrp="1"/>
          </p:cNvSpPr>
          <p:nvPr>
            <p:ph type="subTitle" idx="4"/>
          </p:nvPr>
        </p:nvSpPr>
        <p:spPr>
          <a:xfrm>
            <a:off x="5588429" y="3584225"/>
            <a:ext cx="22935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45" name="Google Shape;345;p44"/>
          <p:cNvSpPr txBox="1">
            <a:spLocks noGrp="1"/>
          </p:cNvSpPr>
          <p:nvPr>
            <p:ph type="subTitle" idx="5"/>
          </p:nvPr>
        </p:nvSpPr>
        <p:spPr>
          <a:xfrm>
            <a:off x="1904075" y="1696925"/>
            <a:ext cx="22935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physical</a:t>
            </a:r>
            <a:endParaRPr/>
          </a:p>
        </p:txBody>
      </p:sp>
      <p:sp>
        <p:nvSpPr>
          <p:cNvPr id="346" name="Google Shape;346;p44"/>
          <p:cNvSpPr txBox="1">
            <a:spLocks noGrp="1"/>
          </p:cNvSpPr>
          <p:nvPr>
            <p:ph type="subTitle" idx="6"/>
          </p:nvPr>
        </p:nvSpPr>
        <p:spPr>
          <a:xfrm>
            <a:off x="1904075" y="3130325"/>
            <a:ext cx="22935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psychological</a:t>
            </a:r>
            <a:endParaRPr/>
          </a:p>
        </p:txBody>
      </p:sp>
      <p:sp>
        <p:nvSpPr>
          <p:cNvPr id="347" name="Google Shape;347;p44"/>
          <p:cNvSpPr txBox="1">
            <a:spLocks noGrp="1"/>
          </p:cNvSpPr>
          <p:nvPr>
            <p:ph type="subTitle" idx="7"/>
          </p:nvPr>
        </p:nvSpPr>
        <p:spPr>
          <a:xfrm>
            <a:off x="5588425" y="1696925"/>
            <a:ext cx="22935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social</a:t>
            </a:r>
            <a:endParaRPr/>
          </a:p>
        </p:txBody>
      </p:sp>
      <p:sp>
        <p:nvSpPr>
          <p:cNvPr id="348" name="Google Shape;348;p44"/>
          <p:cNvSpPr txBox="1">
            <a:spLocks noGrp="1"/>
          </p:cNvSpPr>
          <p:nvPr>
            <p:ph type="subTitle" idx="8"/>
          </p:nvPr>
        </p:nvSpPr>
        <p:spPr>
          <a:xfrm>
            <a:off x="5588425" y="3130325"/>
            <a:ext cx="2293500" cy="5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spiritual</a:t>
            </a:r>
            <a:endParaRPr/>
          </a:p>
        </p:txBody>
      </p:sp>
      <p:grpSp>
        <p:nvGrpSpPr>
          <p:cNvPr id="349" name="Google Shape;349;p44"/>
          <p:cNvGrpSpPr/>
          <p:nvPr/>
        </p:nvGrpSpPr>
        <p:grpSpPr>
          <a:xfrm>
            <a:off x="1312015" y="3130325"/>
            <a:ext cx="389714" cy="530115"/>
            <a:chOff x="2558663" y="3231400"/>
            <a:chExt cx="255500" cy="347525"/>
          </a:xfrm>
        </p:grpSpPr>
        <p:sp>
          <p:nvSpPr>
            <p:cNvPr id="350" name="Google Shape;350;p44"/>
            <p:cNvSpPr/>
            <p:nvPr/>
          </p:nvSpPr>
          <p:spPr>
            <a:xfrm>
              <a:off x="2612488" y="3303150"/>
              <a:ext cx="24600" cy="29300"/>
            </a:xfrm>
            <a:custGeom>
              <a:avLst/>
              <a:gdLst/>
              <a:ahLst/>
              <a:cxnLst/>
              <a:rect l="l" t="t" r="r" b="b"/>
              <a:pathLst>
                <a:path w="984" h="1172" extrusionOk="0">
                  <a:moveTo>
                    <a:pt x="776" y="1"/>
                  </a:moveTo>
                  <a:cubicBezTo>
                    <a:pt x="663" y="1"/>
                    <a:pt x="568" y="96"/>
                    <a:pt x="568" y="209"/>
                  </a:cubicBezTo>
                  <a:cubicBezTo>
                    <a:pt x="568" y="454"/>
                    <a:pt x="416" y="681"/>
                    <a:pt x="172" y="776"/>
                  </a:cubicBezTo>
                  <a:cubicBezTo>
                    <a:pt x="58" y="814"/>
                    <a:pt x="1" y="927"/>
                    <a:pt x="58" y="1040"/>
                  </a:cubicBezTo>
                  <a:cubicBezTo>
                    <a:pt x="76" y="1116"/>
                    <a:pt x="152" y="1172"/>
                    <a:pt x="247" y="1172"/>
                  </a:cubicBezTo>
                  <a:cubicBezTo>
                    <a:pt x="265" y="1172"/>
                    <a:pt x="285" y="1172"/>
                    <a:pt x="303" y="1154"/>
                  </a:cubicBezTo>
                  <a:cubicBezTo>
                    <a:pt x="700" y="1003"/>
                    <a:pt x="983" y="625"/>
                    <a:pt x="983" y="209"/>
                  </a:cubicBezTo>
                  <a:cubicBezTo>
                    <a:pt x="983" y="96"/>
                    <a:pt x="889"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2558663" y="3231400"/>
              <a:ext cx="255500" cy="347525"/>
            </a:xfrm>
            <a:custGeom>
              <a:avLst/>
              <a:gdLst/>
              <a:ahLst/>
              <a:cxnLst/>
              <a:rect l="l" t="t" r="r" b="b"/>
              <a:pathLst>
                <a:path w="10220" h="13901" extrusionOk="0">
                  <a:moveTo>
                    <a:pt x="6498" y="3815"/>
                  </a:moveTo>
                  <a:cubicBezTo>
                    <a:pt x="6593" y="3815"/>
                    <a:pt x="6669" y="3891"/>
                    <a:pt x="6669" y="3986"/>
                  </a:cubicBezTo>
                  <a:cubicBezTo>
                    <a:pt x="6669" y="4590"/>
                    <a:pt x="6291" y="5119"/>
                    <a:pt x="5742" y="5346"/>
                  </a:cubicBezTo>
                  <a:cubicBezTo>
                    <a:pt x="5667" y="5384"/>
                    <a:pt x="5611" y="5459"/>
                    <a:pt x="5611" y="5535"/>
                  </a:cubicBezTo>
                  <a:lnTo>
                    <a:pt x="5611" y="9350"/>
                  </a:lnTo>
                  <a:lnTo>
                    <a:pt x="5327" y="9350"/>
                  </a:lnTo>
                  <a:lnTo>
                    <a:pt x="5327" y="5099"/>
                  </a:lnTo>
                  <a:cubicBezTo>
                    <a:pt x="5893" y="5044"/>
                    <a:pt x="6309" y="4552"/>
                    <a:pt x="6309" y="3986"/>
                  </a:cubicBezTo>
                  <a:cubicBezTo>
                    <a:pt x="6309" y="3891"/>
                    <a:pt x="6404" y="3815"/>
                    <a:pt x="6498" y="3815"/>
                  </a:cubicBezTo>
                  <a:close/>
                  <a:moveTo>
                    <a:pt x="6498" y="9765"/>
                  </a:moveTo>
                  <a:cubicBezTo>
                    <a:pt x="6366" y="9934"/>
                    <a:pt x="6271" y="10143"/>
                    <a:pt x="6253" y="10350"/>
                  </a:cubicBezTo>
                  <a:lnTo>
                    <a:pt x="5327" y="10350"/>
                  </a:lnTo>
                  <a:lnTo>
                    <a:pt x="5327" y="9765"/>
                  </a:lnTo>
                  <a:close/>
                  <a:moveTo>
                    <a:pt x="6291" y="12767"/>
                  </a:moveTo>
                  <a:lnTo>
                    <a:pt x="6291" y="13429"/>
                  </a:lnTo>
                  <a:cubicBezTo>
                    <a:pt x="6291" y="13467"/>
                    <a:pt x="6253" y="13485"/>
                    <a:pt x="6215" y="13485"/>
                  </a:cubicBezTo>
                  <a:lnTo>
                    <a:pt x="3987" y="13485"/>
                  </a:lnTo>
                  <a:cubicBezTo>
                    <a:pt x="3949" y="13485"/>
                    <a:pt x="3929" y="13467"/>
                    <a:pt x="3929" y="13429"/>
                  </a:cubicBezTo>
                  <a:lnTo>
                    <a:pt x="3929" y="12767"/>
                  </a:lnTo>
                  <a:close/>
                  <a:moveTo>
                    <a:pt x="4231" y="0"/>
                  </a:moveTo>
                  <a:cubicBezTo>
                    <a:pt x="3836" y="0"/>
                    <a:pt x="3476" y="227"/>
                    <a:pt x="3287" y="567"/>
                  </a:cubicBezTo>
                  <a:cubicBezTo>
                    <a:pt x="3156" y="529"/>
                    <a:pt x="3042" y="511"/>
                    <a:pt x="2909" y="511"/>
                  </a:cubicBezTo>
                  <a:cubicBezTo>
                    <a:pt x="2154" y="511"/>
                    <a:pt x="1531" y="1153"/>
                    <a:pt x="1587" y="1908"/>
                  </a:cubicBezTo>
                  <a:cubicBezTo>
                    <a:pt x="1058" y="2097"/>
                    <a:pt x="700" y="2588"/>
                    <a:pt x="700" y="3155"/>
                  </a:cubicBezTo>
                  <a:cubicBezTo>
                    <a:pt x="700" y="3230"/>
                    <a:pt x="700" y="3306"/>
                    <a:pt x="719" y="3362"/>
                  </a:cubicBezTo>
                  <a:cubicBezTo>
                    <a:pt x="303" y="3646"/>
                    <a:pt x="114" y="4193"/>
                    <a:pt x="323" y="4684"/>
                  </a:cubicBezTo>
                  <a:cubicBezTo>
                    <a:pt x="114" y="4948"/>
                    <a:pt x="1" y="5288"/>
                    <a:pt x="1" y="5628"/>
                  </a:cubicBezTo>
                  <a:cubicBezTo>
                    <a:pt x="1" y="6101"/>
                    <a:pt x="209" y="6535"/>
                    <a:pt x="587" y="6837"/>
                  </a:cubicBezTo>
                  <a:cubicBezTo>
                    <a:pt x="549" y="6950"/>
                    <a:pt x="530" y="7083"/>
                    <a:pt x="530" y="7197"/>
                  </a:cubicBezTo>
                  <a:cubicBezTo>
                    <a:pt x="530" y="7688"/>
                    <a:pt x="794" y="8141"/>
                    <a:pt x="1210" y="8368"/>
                  </a:cubicBezTo>
                  <a:lnTo>
                    <a:pt x="1210" y="8481"/>
                  </a:lnTo>
                  <a:cubicBezTo>
                    <a:pt x="1210" y="9377"/>
                    <a:pt x="1948" y="10143"/>
                    <a:pt x="2859" y="10143"/>
                  </a:cubicBezTo>
                  <a:cubicBezTo>
                    <a:pt x="2870" y="10143"/>
                    <a:pt x="2881" y="10143"/>
                    <a:pt x="2891" y="10143"/>
                  </a:cubicBezTo>
                  <a:cubicBezTo>
                    <a:pt x="2947" y="10218"/>
                    <a:pt x="3005" y="10312"/>
                    <a:pt x="3080" y="10370"/>
                  </a:cubicBezTo>
                  <a:cubicBezTo>
                    <a:pt x="2891" y="10445"/>
                    <a:pt x="2758" y="10596"/>
                    <a:pt x="2758" y="10803"/>
                  </a:cubicBezTo>
                  <a:lnTo>
                    <a:pt x="2758" y="11559"/>
                  </a:lnTo>
                  <a:cubicBezTo>
                    <a:pt x="2758" y="11785"/>
                    <a:pt x="2929" y="11974"/>
                    <a:pt x="3136" y="12012"/>
                  </a:cubicBezTo>
                  <a:lnTo>
                    <a:pt x="3136" y="12314"/>
                  </a:lnTo>
                  <a:cubicBezTo>
                    <a:pt x="3136" y="12541"/>
                    <a:pt x="3307" y="12730"/>
                    <a:pt x="3514" y="12767"/>
                  </a:cubicBezTo>
                  <a:lnTo>
                    <a:pt x="3514" y="13429"/>
                  </a:lnTo>
                  <a:cubicBezTo>
                    <a:pt x="3514" y="13694"/>
                    <a:pt x="3722" y="13901"/>
                    <a:pt x="3987" y="13901"/>
                  </a:cubicBezTo>
                  <a:lnTo>
                    <a:pt x="6215" y="13901"/>
                  </a:lnTo>
                  <a:cubicBezTo>
                    <a:pt x="6480" y="13901"/>
                    <a:pt x="6687" y="13694"/>
                    <a:pt x="6687" y="13429"/>
                  </a:cubicBezTo>
                  <a:lnTo>
                    <a:pt x="6687" y="12767"/>
                  </a:lnTo>
                  <a:cubicBezTo>
                    <a:pt x="6895" y="12730"/>
                    <a:pt x="7064" y="12541"/>
                    <a:pt x="7064" y="12314"/>
                  </a:cubicBezTo>
                  <a:lnTo>
                    <a:pt x="7064" y="12012"/>
                  </a:lnTo>
                  <a:cubicBezTo>
                    <a:pt x="7273" y="11974"/>
                    <a:pt x="7442" y="11785"/>
                    <a:pt x="7442" y="11559"/>
                  </a:cubicBezTo>
                  <a:lnTo>
                    <a:pt x="7442" y="10803"/>
                  </a:lnTo>
                  <a:cubicBezTo>
                    <a:pt x="7442" y="10558"/>
                    <a:pt x="7235" y="10350"/>
                    <a:pt x="6989" y="10350"/>
                  </a:cubicBezTo>
                  <a:lnTo>
                    <a:pt x="6649" y="10350"/>
                  </a:lnTo>
                  <a:cubicBezTo>
                    <a:pt x="6724" y="10085"/>
                    <a:pt x="6913" y="9859"/>
                    <a:pt x="7178" y="9727"/>
                  </a:cubicBezTo>
                  <a:cubicBezTo>
                    <a:pt x="9029" y="8934"/>
                    <a:pt x="10219" y="7101"/>
                    <a:pt x="10219" y="5081"/>
                  </a:cubicBezTo>
                  <a:cubicBezTo>
                    <a:pt x="10219" y="3646"/>
                    <a:pt x="9615" y="2286"/>
                    <a:pt x="8538" y="1322"/>
                  </a:cubicBezTo>
                  <a:cubicBezTo>
                    <a:pt x="8502" y="1287"/>
                    <a:pt x="8454" y="1268"/>
                    <a:pt x="8405" y="1268"/>
                  </a:cubicBezTo>
                  <a:cubicBezTo>
                    <a:pt x="8351" y="1268"/>
                    <a:pt x="8295" y="1291"/>
                    <a:pt x="8255" y="1342"/>
                  </a:cubicBezTo>
                  <a:cubicBezTo>
                    <a:pt x="8180" y="1417"/>
                    <a:pt x="8180" y="1549"/>
                    <a:pt x="8273" y="1624"/>
                  </a:cubicBezTo>
                  <a:cubicBezTo>
                    <a:pt x="9255" y="2513"/>
                    <a:pt x="9804" y="3759"/>
                    <a:pt x="9804" y="5081"/>
                  </a:cubicBezTo>
                  <a:cubicBezTo>
                    <a:pt x="9804" y="6932"/>
                    <a:pt x="8708" y="8612"/>
                    <a:pt x="7027" y="9350"/>
                  </a:cubicBezTo>
                  <a:lnTo>
                    <a:pt x="6007" y="9350"/>
                  </a:lnTo>
                  <a:lnTo>
                    <a:pt x="6007" y="5666"/>
                  </a:lnTo>
                  <a:cubicBezTo>
                    <a:pt x="6669" y="5364"/>
                    <a:pt x="7064" y="4704"/>
                    <a:pt x="7064" y="3986"/>
                  </a:cubicBezTo>
                  <a:cubicBezTo>
                    <a:pt x="7064" y="3664"/>
                    <a:pt x="6800" y="3400"/>
                    <a:pt x="6498" y="3400"/>
                  </a:cubicBezTo>
                  <a:cubicBezTo>
                    <a:pt x="6178" y="3400"/>
                    <a:pt x="5913" y="3664"/>
                    <a:pt x="5913" y="3986"/>
                  </a:cubicBezTo>
                  <a:cubicBezTo>
                    <a:pt x="5913" y="4326"/>
                    <a:pt x="5667" y="4628"/>
                    <a:pt x="5327" y="4704"/>
                  </a:cubicBezTo>
                  <a:lnTo>
                    <a:pt x="5327" y="4175"/>
                  </a:lnTo>
                  <a:cubicBezTo>
                    <a:pt x="5327" y="4061"/>
                    <a:pt x="5233" y="3966"/>
                    <a:pt x="5120" y="3966"/>
                  </a:cubicBezTo>
                  <a:cubicBezTo>
                    <a:pt x="5007" y="3966"/>
                    <a:pt x="4911" y="4061"/>
                    <a:pt x="4911" y="4175"/>
                  </a:cubicBezTo>
                  <a:lnTo>
                    <a:pt x="4911" y="4684"/>
                  </a:lnTo>
                  <a:cubicBezTo>
                    <a:pt x="4458" y="4590"/>
                    <a:pt x="4118" y="4193"/>
                    <a:pt x="4118" y="3684"/>
                  </a:cubicBezTo>
                  <a:cubicBezTo>
                    <a:pt x="4118" y="3589"/>
                    <a:pt x="4024" y="3495"/>
                    <a:pt x="3911" y="3495"/>
                  </a:cubicBezTo>
                  <a:cubicBezTo>
                    <a:pt x="3798" y="3495"/>
                    <a:pt x="3703" y="3589"/>
                    <a:pt x="3703" y="3684"/>
                  </a:cubicBezTo>
                  <a:cubicBezTo>
                    <a:pt x="3703" y="4061"/>
                    <a:pt x="3854" y="4420"/>
                    <a:pt x="4100" y="4684"/>
                  </a:cubicBezTo>
                  <a:cubicBezTo>
                    <a:pt x="4327" y="4911"/>
                    <a:pt x="4609" y="5062"/>
                    <a:pt x="4911" y="5099"/>
                  </a:cubicBezTo>
                  <a:lnTo>
                    <a:pt x="4911" y="5855"/>
                  </a:lnTo>
                  <a:lnTo>
                    <a:pt x="3533" y="5855"/>
                  </a:lnTo>
                  <a:cubicBezTo>
                    <a:pt x="3042" y="5855"/>
                    <a:pt x="2665" y="5459"/>
                    <a:pt x="2665" y="4986"/>
                  </a:cubicBezTo>
                  <a:cubicBezTo>
                    <a:pt x="2665" y="4873"/>
                    <a:pt x="2569" y="4779"/>
                    <a:pt x="2456" y="4779"/>
                  </a:cubicBezTo>
                  <a:cubicBezTo>
                    <a:pt x="2343" y="4779"/>
                    <a:pt x="2249" y="4873"/>
                    <a:pt x="2249" y="4986"/>
                  </a:cubicBezTo>
                  <a:cubicBezTo>
                    <a:pt x="2249" y="5535"/>
                    <a:pt x="2607" y="6006"/>
                    <a:pt x="3098" y="6195"/>
                  </a:cubicBezTo>
                  <a:cubicBezTo>
                    <a:pt x="2929" y="6346"/>
                    <a:pt x="2796" y="6535"/>
                    <a:pt x="2721" y="6761"/>
                  </a:cubicBezTo>
                  <a:cubicBezTo>
                    <a:pt x="2683" y="6875"/>
                    <a:pt x="2758" y="6988"/>
                    <a:pt x="2853" y="7026"/>
                  </a:cubicBezTo>
                  <a:lnTo>
                    <a:pt x="2909" y="7026"/>
                  </a:lnTo>
                  <a:cubicBezTo>
                    <a:pt x="3005" y="7026"/>
                    <a:pt x="3080" y="6970"/>
                    <a:pt x="3118" y="6894"/>
                  </a:cubicBezTo>
                  <a:cubicBezTo>
                    <a:pt x="3231" y="6517"/>
                    <a:pt x="3571" y="6270"/>
                    <a:pt x="3949" y="6270"/>
                  </a:cubicBezTo>
                  <a:lnTo>
                    <a:pt x="4911" y="6270"/>
                  </a:lnTo>
                  <a:lnTo>
                    <a:pt x="4911" y="7046"/>
                  </a:lnTo>
                  <a:cubicBezTo>
                    <a:pt x="4231" y="7139"/>
                    <a:pt x="3703" y="7744"/>
                    <a:pt x="3703" y="8443"/>
                  </a:cubicBezTo>
                  <a:cubicBezTo>
                    <a:pt x="3703" y="8556"/>
                    <a:pt x="3798" y="8650"/>
                    <a:pt x="3911" y="8650"/>
                  </a:cubicBezTo>
                  <a:cubicBezTo>
                    <a:pt x="4024" y="8650"/>
                    <a:pt x="4118" y="8556"/>
                    <a:pt x="4118" y="8443"/>
                  </a:cubicBezTo>
                  <a:cubicBezTo>
                    <a:pt x="4118" y="7970"/>
                    <a:pt x="4458" y="7555"/>
                    <a:pt x="4911" y="7461"/>
                  </a:cubicBezTo>
                  <a:lnTo>
                    <a:pt x="4911" y="10350"/>
                  </a:lnTo>
                  <a:lnTo>
                    <a:pt x="4667" y="10350"/>
                  </a:lnTo>
                  <a:cubicBezTo>
                    <a:pt x="4553" y="10350"/>
                    <a:pt x="4478" y="10445"/>
                    <a:pt x="4478" y="10558"/>
                  </a:cubicBezTo>
                  <a:cubicBezTo>
                    <a:pt x="4478" y="10672"/>
                    <a:pt x="4553" y="10765"/>
                    <a:pt x="4667" y="10765"/>
                  </a:cubicBezTo>
                  <a:lnTo>
                    <a:pt x="6989" y="10765"/>
                  </a:lnTo>
                  <a:cubicBezTo>
                    <a:pt x="7009" y="10765"/>
                    <a:pt x="7027" y="10785"/>
                    <a:pt x="7027" y="10803"/>
                  </a:cubicBezTo>
                  <a:lnTo>
                    <a:pt x="7027" y="11559"/>
                  </a:lnTo>
                  <a:cubicBezTo>
                    <a:pt x="7027" y="11596"/>
                    <a:pt x="7009" y="11616"/>
                    <a:pt x="6989" y="11616"/>
                  </a:cubicBezTo>
                  <a:lnTo>
                    <a:pt x="6271" y="11616"/>
                  </a:lnTo>
                  <a:cubicBezTo>
                    <a:pt x="6158" y="11616"/>
                    <a:pt x="6064" y="11692"/>
                    <a:pt x="6064" y="11805"/>
                  </a:cubicBezTo>
                  <a:cubicBezTo>
                    <a:pt x="6064" y="11918"/>
                    <a:pt x="6158" y="12012"/>
                    <a:pt x="6271" y="12012"/>
                  </a:cubicBezTo>
                  <a:lnTo>
                    <a:pt x="6649" y="12012"/>
                  </a:lnTo>
                  <a:lnTo>
                    <a:pt x="6649" y="12314"/>
                  </a:lnTo>
                  <a:cubicBezTo>
                    <a:pt x="6649" y="12334"/>
                    <a:pt x="6631" y="12372"/>
                    <a:pt x="6611" y="12372"/>
                  </a:cubicBezTo>
                  <a:lnTo>
                    <a:pt x="3589" y="12372"/>
                  </a:lnTo>
                  <a:cubicBezTo>
                    <a:pt x="3571" y="12372"/>
                    <a:pt x="3552" y="12334"/>
                    <a:pt x="3552" y="12314"/>
                  </a:cubicBezTo>
                  <a:lnTo>
                    <a:pt x="3552" y="12012"/>
                  </a:lnTo>
                  <a:lnTo>
                    <a:pt x="5327" y="12012"/>
                  </a:lnTo>
                  <a:cubicBezTo>
                    <a:pt x="5440" y="12012"/>
                    <a:pt x="5516" y="11918"/>
                    <a:pt x="5516" y="11805"/>
                  </a:cubicBezTo>
                  <a:cubicBezTo>
                    <a:pt x="5516" y="11692"/>
                    <a:pt x="5440" y="11616"/>
                    <a:pt x="5327" y="11616"/>
                  </a:cubicBezTo>
                  <a:lnTo>
                    <a:pt x="3212" y="11616"/>
                  </a:lnTo>
                  <a:cubicBezTo>
                    <a:pt x="3193" y="11616"/>
                    <a:pt x="3174" y="11596"/>
                    <a:pt x="3174" y="11559"/>
                  </a:cubicBezTo>
                  <a:lnTo>
                    <a:pt x="3174" y="10803"/>
                  </a:lnTo>
                  <a:cubicBezTo>
                    <a:pt x="3174" y="10785"/>
                    <a:pt x="3193" y="10765"/>
                    <a:pt x="3212" y="10765"/>
                  </a:cubicBezTo>
                  <a:lnTo>
                    <a:pt x="3722" y="10765"/>
                  </a:lnTo>
                  <a:cubicBezTo>
                    <a:pt x="3728" y="10766"/>
                    <a:pt x="3733" y="10766"/>
                    <a:pt x="3738" y="10766"/>
                  </a:cubicBezTo>
                  <a:cubicBezTo>
                    <a:pt x="3918" y="10766"/>
                    <a:pt x="4035" y="10443"/>
                    <a:pt x="3778" y="10370"/>
                  </a:cubicBezTo>
                  <a:cubicBezTo>
                    <a:pt x="3533" y="10294"/>
                    <a:pt x="3325" y="10105"/>
                    <a:pt x="3193" y="9841"/>
                  </a:cubicBezTo>
                  <a:cubicBezTo>
                    <a:pt x="3136" y="9727"/>
                    <a:pt x="3118" y="9594"/>
                    <a:pt x="3118" y="9463"/>
                  </a:cubicBezTo>
                  <a:cubicBezTo>
                    <a:pt x="3118" y="9350"/>
                    <a:pt x="3136" y="9236"/>
                    <a:pt x="3174" y="9123"/>
                  </a:cubicBezTo>
                  <a:cubicBezTo>
                    <a:pt x="3212" y="9028"/>
                    <a:pt x="3174" y="8915"/>
                    <a:pt x="3060" y="8877"/>
                  </a:cubicBezTo>
                  <a:cubicBezTo>
                    <a:pt x="3030" y="8862"/>
                    <a:pt x="3000" y="8855"/>
                    <a:pt x="2971" y="8855"/>
                  </a:cubicBezTo>
                  <a:cubicBezTo>
                    <a:pt x="2892" y="8855"/>
                    <a:pt x="2824" y="8907"/>
                    <a:pt x="2796" y="8990"/>
                  </a:cubicBezTo>
                  <a:cubicBezTo>
                    <a:pt x="2740" y="9141"/>
                    <a:pt x="2702" y="9292"/>
                    <a:pt x="2702" y="9463"/>
                  </a:cubicBezTo>
                  <a:cubicBezTo>
                    <a:pt x="2702" y="9557"/>
                    <a:pt x="2721" y="9632"/>
                    <a:pt x="2740" y="9727"/>
                  </a:cubicBezTo>
                  <a:cubicBezTo>
                    <a:pt x="2116" y="9670"/>
                    <a:pt x="1607" y="9123"/>
                    <a:pt x="1625" y="8481"/>
                  </a:cubicBezTo>
                  <a:lnTo>
                    <a:pt x="1625" y="8481"/>
                  </a:lnTo>
                  <a:cubicBezTo>
                    <a:pt x="1676" y="8490"/>
                    <a:pt x="1731" y="8495"/>
                    <a:pt x="1789" y="8495"/>
                  </a:cubicBezTo>
                  <a:cubicBezTo>
                    <a:pt x="2074" y="8495"/>
                    <a:pt x="2422" y="8382"/>
                    <a:pt x="2627" y="8179"/>
                  </a:cubicBezTo>
                  <a:cubicBezTo>
                    <a:pt x="2721" y="8103"/>
                    <a:pt x="2721" y="7970"/>
                    <a:pt x="2645" y="7895"/>
                  </a:cubicBezTo>
                  <a:cubicBezTo>
                    <a:pt x="2605" y="7845"/>
                    <a:pt x="2555" y="7822"/>
                    <a:pt x="2503" y="7822"/>
                  </a:cubicBezTo>
                  <a:cubicBezTo>
                    <a:pt x="2455" y="7822"/>
                    <a:pt x="2407" y="7841"/>
                    <a:pt x="2362" y="7877"/>
                  </a:cubicBezTo>
                  <a:cubicBezTo>
                    <a:pt x="2215" y="8010"/>
                    <a:pt x="2002" y="8087"/>
                    <a:pt x="1783" y="8087"/>
                  </a:cubicBezTo>
                  <a:cubicBezTo>
                    <a:pt x="1692" y="8087"/>
                    <a:pt x="1600" y="8074"/>
                    <a:pt x="1512" y="8046"/>
                  </a:cubicBezTo>
                  <a:cubicBezTo>
                    <a:pt x="1172" y="7914"/>
                    <a:pt x="927" y="7574"/>
                    <a:pt x="927" y="7197"/>
                  </a:cubicBezTo>
                  <a:cubicBezTo>
                    <a:pt x="927" y="6988"/>
                    <a:pt x="1058" y="6668"/>
                    <a:pt x="1247" y="6535"/>
                  </a:cubicBezTo>
                  <a:cubicBezTo>
                    <a:pt x="1343" y="6459"/>
                    <a:pt x="1361" y="6328"/>
                    <a:pt x="1285" y="6252"/>
                  </a:cubicBezTo>
                  <a:cubicBezTo>
                    <a:pt x="1253" y="6197"/>
                    <a:pt x="1194" y="6168"/>
                    <a:pt x="1132" y="6168"/>
                  </a:cubicBezTo>
                  <a:cubicBezTo>
                    <a:pt x="1088" y="6168"/>
                    <a:pt x="1042" y="6183"/>
                    <a:pt x="1003" y="6215"/>
                  </a:cubicBezTo>
                  <a:cubicBezTo>
                    <a:pt x="907" y="6290"/>
                    <a:pt x="832" y="6366"/>
                    <a:pt x="756" y="6459"/>
                  </a:cubicBezTo>
                  <a:cubicBezTo>
                    <a:pt x="530" y="6252"/>
                    <a:pt x="398" y="5950"/>
                    <a:pt x="398" y="5628"/>
                  </a:cubicBezTo>
                  <a:cubicBezTo>
                    <a:pt x="398" y="5346"/>
                    <a:pt x="512" y="5062"/>
                    <a:pt x="700" y="4855"/>
                  </a:cubicBezTo>
                  <a:cubicBezTo>
                    <a:pt x="927" y="4628"/>
                    <a:pt x="1210" y="4495"/>
                    <a:pt x="1512" y="4495"/>
                  </a:cubicBezTo>
                  <a:cubicBezTo>
                    <a:pt x="1625" y="4495"/>
                    <a:pt x="1720" y="4420"/>
                    <a:pt x="1720" y="4306"/>
                  </a:cubicBezTo>
                  <a:cubicBezTo>
                    <a:pt x="1720" y="4193"/>
                    <a:pt x="1625" y="4099"/>
                    <a:pt x="1512" y="4099"/>
                  </a:cubicBezTo>
                  <a:cubicBezTo>
                    <a:pt x="1210" y="4099"/>
                    <a:pt x="907" y="4193"/>
                    <a:pt x="643" y="4364"/>
                  </a:cubicBezTo>
                  <a:cubicBezTo>
                    <a:pt x="605" y="4099"/>
                    <a:pt x="776" y="3777"/>
                    <a:pt x="1040" y="3646"/>
                  </a:cubicBezTo>
                  <a:cubicBezTo>
                    <a:pt x="1134" y="3608"/>
                    <a:pt x="1172" y="3513"/>
                    <a:pt x="1154" y="3419"/>
                  </a:cubicBezTo>
                  <a:cubicBezTo>
                    <a:pt x="1116" y="3324"/>
                    <a:pt x="1116" y="3249"/>
                    <a:pt x="1116" y="3155"/>
                  </a:cubicBezTo>
                  <a:cubicBezTo>
                    <a:pt x="1101" y="2639"/>
                    <a:pt x="1554" y="2254"/>
                    <a:pt x="2045" y="2254"/>
                  </a:cubicBezTo>
                  <a:cubicBezTo>
                    <a:pt x="2202" y="2254"/>
                    <a:pt x="2363" y="2293"/>
                    <a:pt x="2514" y="2380"/>
                  </a:cubicBezTo>
                  <a:cubicBezTo>
                    <a:pt x="2551" y="2399"/>
                    <a:pt x="2589" y="2399"/>
                    <a:pt x="2627" y="2399"/>
                  </a:cubicBezTo>
                  <a:cubicBezTo>
                    <a:pt x="2683" y="2399"/>
                    <a:pt x="2758" y="2362"/>
                    <a:pt x="2796" y="2304"/>
                  </a:cubicBezTo>
                  <a:cubicBezTo>
                    <a:pt x="2853" y="2211"/>
                    <a:pt x="2816" y="2078"/>
                    <a:pt x="2721" y="2022"/>
                  </a:cubicBezTo>
                  <a:cubicBezTo>
                    <a:pt x="2532" y="1908"/>
                    <a:pt x="2249" y="1833"/>
                    <a:pt x="2003" y="1833"/>
                  </a:cubicBezTo>
                  <a:cubicBezTo>
                    <a:pt x="1985" y="1342"/>
                    <a:pt x="2400" y="926"/>
                    <a:pt x="2909" y="926"/>
                  </a:cubicBezTo>
                  <a:cubicBezTo>
                    <a:pt x="3042" y="926"/>
                    <a:pt x="3174" y="944"/>
                    <a:pt x="3307" y="1020"/>
                  </a:cubicBezTo>
                  <a:cubicBezTo>
                    <a:pt x="3326" y="1030"/>
                    <a:pt x="3354" y="1035"/>
                    <a:pt x="3385" y="1035"/>
                  </a:cubicBezTo>
                  <a:cubicBezTo>
                    <a:pt x="3415" y="1035"/>
                    <a:pt x="3448" y="1030"/>
                    <a:pt x="3476" y="1020"/>
                  </a:cubicBezTo>
                  <a:cubicBezTo>
                    <a:pt x="3514" y="1002"/>
                    <a:pt x="3571" y="944"/>
                    <a:pt x="3589" y="889"/>
                  </a:cubicBezTo>
                  <a:cubicBezTo>
                    <a:pt x="3665" y="604"/>
                    <a:pt x="3929" y="416"/>
                    <a:pt x="4231" y="416"/>
                  </a:cubicBezTo>
                  <a:cubicBezTo>
                    <a:pt x="4609" y="416"/>
                    <a:pt x="4911" y="718"/>
                    <a:pt x="4911" y="1096"/>
                  </a:cubicBezTo>
                  <a:lnTo>
                    <a:pt x="4911" y="2097"/>
                  </a:lnTo>
                  <a:lnTo>
                    <a:pt x="4383" y="2097"/>
                  </a:lnTo>
                  <a:cubicBezTo>
                    <a:pt x="4118" y="2097"/>
                    <a:pt x="3911" y="1927"/>
                    <a:pt x="3836" y="1682"/>
                  </a:cubicBezTo>
                  <a:cubicBezTo>
                    <a:pt x="3805" y="1604"/>
                    <a:pt x="3723" y="1539"/>
                    <a:pt x="3632" y="1539"/>
                  </a:cubicBezTo>
                  <a:cubicBezTo>
                    <a:pt x="3612" y="1539"/>
                    <a:pt x="3592" y="1542"/>
                    <a:pt x="3571" y="1549"/>
                  </a:cubicBezTo>
                  <a:cubicBezTo>
                    <a:pt x="3476" y="1587"/>
                    <a:pt x="3400" y="1700"/>
                    <a:pt x="3438" y="1813"/>
                  </a:cubicBezTo>
                  <a:cubicBezTo>
                    <a:pt x="3571" y="2229"/>
                    <a:pt x="3949" y="2493"/>
                    <a:pt x="4383" y="2493"/>
                  </a:cubicBezTo>
                  <a:lnTo>
                    <a:pt x="4911" y="2493"/>
                  </a:lnTo>
                  <a:lnTo>
                    <a:pt x="4911" y="3211"/>
                  </a:lnTo>
                  <a:cubicBezTo>
                    <a:pt x="4911" y="3324"/>
                    <a:pt x="5007" y="3419"/>
                    <a:pt x="5120" y="3419"/>
                  </a:cubicBezTo>
                  <a:cubicBezTo>
                    <a:pt x="5233" y="3419"/>
                    <a:pt x="5327" y="3324"/>
                    <a:pt x="5327" y="3211"/>
                  </a:cubicBezTo>
                  <a:lnTo>
                    <a:pt x="5327" y="473"/>
                  </a:lnTo>
                  <a:cubicBezTo>
                    <a:pt x="5327" y="453"/>
                    <a:pt x="5347" y="435"/>
                    <a:pt x="5347" y="435"/>
                  </a:cubicBezTo>
                  <a:cubicBezTo>
                    <a:pt x="5347" y="435"/>
                    <a:pt x="5365" y="416"/>
                    <a:pt x="5384" y="416"/>
                  </a:cubicBezTo>
                  <a:cubicBezTo>
                    <a:pt x="6082" y="453"/>
                    <a:pt x="6744" y="642"/>
                    <a:pt x="7367" y="982"/>
                  </a:cubicBezTo>
                  <a:cubicBezTo>
                    <a:pt x="7396" y="994"/>
                    <a:pt x="7426" y="1000"/>
                    <a:pt x="7457" y="1000"/>
                  </a:cubicBezTo>
                  <a:cubicBezTo>
                    <a:pt x="7526" y="1000"/>
                    <a:pt x="7592" y="967"/>
                    <a:pt x="7631" y="889"/>
                  </a:cubicBezTo>
                  <a:cubicBezTo>
                    <a:pt x="7688" y="793"/>
                    <a:pt x="7651" y="680"/>
                    <a:pt x="7555" y="624"/>
                  </a:cubicBezTo>
                  <a:cubicBezTo>
                    <a:pt x="6895" y="265"/>
                    <a:pt x="6158" y="58"/>
                    <a:pt x="5402" y="20"/>
                  </a:cubicBezTo>
                  <a:cubicBezTo>
                    <a:pt x="5387" y="17"/>
                    <a:pt x="5372" y="16"/>
                    <a:pt x="5356" y="16"/>
                  </a:cubicBezTo>
                  <a:cubicBezTo>
                    <a:pt x="5254" y="16"/>
                    <a:pt x="5145" y="68"/>
                    <a:pt x="5062" y="133"/>
                  </a:cubicBezTo>
                  <a:cubicBezTo>
                    <a:pt x="5025" y="189"/>
                    <a:pt x="4987" y="227"/>
                    <a:pt x="4969" y="284"/>
                  </a:cubicBezTo>
                  <a:cubicBezTo>
                    <a:pt x="4760" y="113"/>
                    <a:pt x="4516" y="0"/>
                    <a:pt x="4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44"/>
          <p:cNvGrpSpPr/>
          <p:nvPr/>
        </p:nvGrpSpPr>
        <p:grpSpPr>
          <a:xfrm>
            <a:off x="4966515" y="3130223"/>
            <a:ext cx="449400" cy="530083"/>
            <a:chOff x="7822863" y="2116625"/>
            <a:chExt cx="294650" cy="347550"/>
          </a:xfrm>
        </p:grpSpPr>
        <p:sp>
          <p:nvSpPr>
            <p:cNvPr id="353" name="Google Shape;353;p44"/>
            <p:cNvSpPr/>
            <p:nvPr/>
          </p:nvSpPr>
          <p:spPr>
            <a:xfrm>
              <a:off x="7882363" y="2116625"/>
              <a:ext cx="175175" cy="241300"/>
            </a:xfrm>
            <a:custGeom>
              <a:avLst/>
              <a:gdLst/>
              <a:ahLst/>
              <a:cxnLst/>
              <a:rect l="l" t="t" r="r" b="b"/>
              <a:pathLst>
                <a:path w="7007" h="9652" extrusionOk="0">
                  <a:moveTo>
                    <a:pt x="472" y="2872"/>
                  </a:moveTo>
                  <a:lnTo>
                    <a:pt x="1643" y="3212"/>
                  </a:lnTo>
                  <a:cubicBezTo>
                    <a:pt x="1605" y="3363"/>
                    <a:pt x="1605" y="3532"/>
                    <a:pt x="1605" y="3683"/>
                  </a:cubicBezTo>
                  <a:cubicBezTo>
                    <a:pt x="1605" y="3758"/>
                    <a:pt x="1624" y="3854"/>
                    <a:pt x="1643" y="3929"/>
                  </a:cubicBezTo>
                  <a:lnTo>
                    <a:pt x="472" y="4269"/>
                  </a:lnTo>
                  <a:cubicBezTo>
                    <a:pt x="454" y="4269"/>
                    <a:pt x="434" y="4269"/>
                    <a:pt x="434" y="4250"/>
                  </a:cubicBezTo>
                  <a:cubicBezTo>
                    <a:pt x="416" y="4250"/>
                    <a:pt x="396" y="4231"/>
                    <a:pt x="396" y="4212"/>
                  </a:cubicBezTo>
                  <a:lnTo>
                    <a:pt x="396" y="2947"/>
                  </a:lnTo>
                  <a:cubicBezTo>
                    <a:pt x="396" y="2909"/>
                    <a:pt x="416" y="2909"/>
                    <a:pt x="434" y="2890"/>
                  </a:cubicBezTo>
                  <a:cubicBezTo>
                    <a:pt x="434" y="2890"/>
                    <a:pt x="454" y="2872"/>
                    <a:pt x="472" y="2872"/>
                  </a:cubicBezTo>
                  <a:close/>
                  <a:moveTo>
                    <a:pt x="6553" y="2872"/>
                  </a:moveTo>
                  <a:lnTo>
                    <a:pt x="6573" y="2890"/>
                  </a:lnTo>
                  <a:cubicBezTo>
                    <a:pt x="6591" y="2909"/>
                    <a:pt x="6611" y="2909"/>
                    <a:pt x="6611" y="2947"/>
                  </a:cubicBezTo>
                  <a:lnTo>
                    <a:pt x="6611" y="4212"/>
                  </a:lnTo>
                  <a:cubicBezTo>
                    <a:pt x="6611" y="4231"/>
                    <a:pt x="6591" y="4250"/>
                    <a:pt x="6573" y="4250"/>
                  </a:cubicBezTo>
                  <a:cubicBezTo>
                    <a:pt x="6573" y="4269"/>
                    <a:pt x="6553" y="4269"/>
                    <a:pt x="6553" y="4269"/>
                  </a:cubicBezTo>
                  <a:lnTo>
                    <a:pt x="5382" y="3910"/>
                  </a:lnTo>
                  <a:cubicBezTo>
                    <a:pt x="5402" y="3778"/>
                    <a:pt x="5402" y="3627"/>
                    <a:pt x="5402" y="3476"/>
                  </a:cubicBezTo>
                  <a:cubicBezTo>
                    <a:pt x="5402" y="3381"/>
                    <a:pt x="5382" y="3305"/>
                    <a:pt x="5364" y="3212"/>
                  </a:cubicBezTo>
                  <a:lnTo>
                    <a:pt x="6553" y="2872"/>
                  </a:lnTo>
                  <a:close/>
                  <a:moveTo>
                    <a:pt x="4495" y="397"/>
                  </a:moveTo>
                  <a:cubicBezTo>
                    <a:pt x="4513" y="397"/>
                    <a:pt x="4533" y="416"/>
                    <a:pt x="4551" y="434"/>
                  </a:cubicBezTo>
                  <a:cubicBezTo>
                    <a:pt x="4551" y="434"/>
                    <a:pt x="4571" y="454"/>
                    <a:pt x="4571" y="492"/>
                  </a:cubicBezTo>
                  <a:lnTo>
                    <a:pt x="4344" y="1870"/>
                  </a:lnTo>
                  <a:cubicBezTo>
                    <a:pt x="4249" y="1832"/>
                    <a:pt x="4136" y="1776"/>
                    <a:pt x="4042" y="1757"/>
                  </a:cubicBezTo>
                  <a:cubicBezTo>
                    <a:pt x="4018" y="1749"/>
                    <a:pt x="3995" y="1745"/>
                    <a:pt x="3972" y="1745"/>
                  </a:cubicBezTo>
                  <a:cubicBezTo>
                    <a:pt x="3885" y="1745"/>
                    <a:pt x="3807" y="1800"/>
                    <a:pt x="3778" y="1889"/>
                  </a:cubicBezTo>
                  <a:cubicBezTo>
                    <a:pt x="3758" y="2003"/>
                    <a:pt x="3815" y="2116"/>
                    <a:pt x="3929" y="2134"/>
                  </a:cubicBezTo>
                  <a:cubicBezTo>
                    <a:pt x="4533" y="2323"/>
                    <a:pt x="4967" y="2872"/>
                    <a:pt x="4986" y="3494"/>
                  </a:cubicBezTo>
                  <a:cubicBezTo>
                    <a:pt x="5062" y="4269"/>
                    <a:pt x="4382" y="5043"/>
                    <a:pt x="3589" y="5062"/>
                  </a:cubicBezTo>
                  <a:cubicBezTo>
                    <a:pt x="3555" y="5065"/>
                    <a:pt x="3521" y="5066"/>
                    <a:pt x="3488" y="5066"/>
                  </a:cubicBezTo>
                  <a:cubicBezTo>
                    <a:pt x="2702" y="5066"/>
                    <a:pt x="2057" y="4443"/>
                    <a:pt x="2020" y="3665"/>
                  </a:cubicBezTo>
                  <a:cubicBezTo>
                    <a:pt x="1983" y="2965"/>
                    <a:pt x="2418" y="2343"/>
                    <a:pt x="3078" y="2134"/>
                  </a:cubicBezTo>
                  <a:cubicBezTo>
                    <a:pt x="3191" y="2116"/>
                    <a:pt x="3249" y="2003"/>
                    <a:pt x="3229" y="1889"/>
                  </a:cubicBezTo>
                  <a:cubicBezTo>
                    <a:pt x="3199" y="1800"/>
                    <a:pt x="3122" y="1745"/>
                    <a:pt x="3034" y="1745"/>
                  </a:cubicBezTo>
                  <a:cubicBezTo>
                    <a:pt x="3012" y="1745"/>
                    <a:pt x="2988" y="1749"/>
                    <a:pt x="2965" y="1757"/>
                  </a:cubicBezTo>
                  <a:cubicBezTo>
                    <a:pt x="2871" y="1776"/>
                    <a:pt x="2758" y="1832"/>
                    <a:pt x="2662" y="1870"/>
                  </a:cubicBezTo>
                  <a:lnTo>
                    <a:pt x="2436" y="492"/>
                  </a:lnTo>
                  <a:cubicBezTo>
                    <a:pt x="2436" y="454"/>
                    <a:pt x="2455" y="434"/>
                    <a:pt x="2455" y="434"/>
                  </a:cubicBezTo>
                  <a:cubicBezTo>
                    <a:pt x="2474" y="416"/>
                    <a:pt x="2493" y="397"/>
                    <a:pt x="2511" y="397"/>
                  </a:cubicBezTo>
                  <a:close/>
                  <a:moveTo>
                    <a:pt x="4344" y="5269"/>
                  </a:moveTo>
                  <a:lnTo>
                    <a:pt x="5042" y="9180"/>
                  </a:lnTo>
                  <a:cubicBezTo>
                    <a:pt x="5042" y="9198"/>
                    <a:pt x="5042" y="9217"/>
                    <a:pt x="5024" y="9236"/>
                  </a:cubicBezTo>
                  <a:cubicBezTo>
                    <a:pt x="5024" y="9236"/>
                    <a:pt x="5004" y="9255"/>
                    <a:pt x="4986" y="9255"/>
                  </a:cubicBezTo>
                  <a:lnTo>
                    <a:pt x="2020" y="9255"/>
                  </a:lnTo>
                  <a:cubicBezTo>
                    <a:pt x="2002" y="9255"/>
                    <a:pt x="1983" y="9236"/>
                    <a:pt x="1983" y="9236"/>
                  </a:cubicBezTo>
                  <a:cubicBezTo>
                    <a:pt x="1964" y="9217"/>
                    <a:pt x="1964" y="9198"/>
                    <a:pt x="1964" y="9180"/>
                  </a:cubicBezTo>
                  <a:lnTo>
                    <a:pt x="2662" y="5269"/>
                  </a:lnTo>
                  <a:cubicBezTo>
                    <a:pt x="2909" y="5402"/>
                    <a:pt x="3191" y="5478"/>
                    <a:pt x="3513" y="5478"/>
                  </a:cubicBezTo>
                  <a:cubicBezTo>
                    <a:pt x="3758" y="5478"/>
                    <a:pt x="4098" y="5402"/>
                    <a:pt x="4344" y="5269"/>
                  </a:cubicBezTo>
                  <a:close/>
                  <a:moveTo>
                    <a:pt x="2511" y="1"/>
                  </a:moveTo>
                  <a:cubicBezTo>
                    <a:pt x="2380" y="1"/>
                    <a:pt x="2247" y="57"/>
                    <a:pt x="2153" y="170"/>
                  </a:cubicBezTo>
                  <a:cubicBezTo>
                    <a:pt x="2058" y="265"/>
                    <a:pt x="2020" y="397"/>
                    <a:pt x="2040" y="530"/>
                  </a:cubicBezTo>
                  <a:lnTo>
                    <a:pt x="2040" y="548"/>
                  </a:lnTo>
                  <a:lnTo>
                    <a:pt x="2285" y="2116"/>
                  </a:lnTo>
                  <a:cubicBezTo>
                    <a:pt x="2153" y="2229"/>
                    <a:pt x="2058" y="2343"/>
                    <a:pt x="1964" y="2474"/>
                  </a:cubicBezTo>
                  <a:cubicBezTo>
                    <a:pt x="1889" y="2588"/>
                    <a:pt x="1813" y="2701"/>
                    <a:pt x="1756" y="2834"/>
                  </a:cubicBezTo>
                  <a:lnTo>
                    <a:pt x="547" y="2474"/>
                  </a:lnTo>
                  <a:lnTo>
                    <a:pt x="509" y="2474"/>
                  </a:lnTo>
                  <a:cubicBezTo>
                    <a:pt x="493" y="2472"/>
                    <a:pt x="476" y="2471"/>
                    <a:pt x="459" y="2471"/>
                  </a:cubicBezTo>
                  <a:cubicBezTo>
                    <a:pt x="344" y="2471"/>
                    <a:pt x="233" y="2522"/>
                    <a:pt x="151" y="2588"/>
                  </a:cubicBezTo>
                  <a:cubicBezTo>
                    <a:pt x="56" y="2683"/>
                    <a:pt x="0" y="2814"/>
                    <a:pt x="0" y="2947"/>
                  </a:cubicBezTo>
                  <a:lnTo>
                    <a:pt x="0" y="4212"/>
                  </a:lnTo>
                  <a:cubicBezTo>
                    <a:pt x="0" y="4345"/>
                    <a:pt x="56" y="4458"/>
                    <a:pt x="151" y="4552"/>
                  </a:cubicBezTo>
                  <a:cubicBezTo>
                    <a:pt x="245" y="4627"/>
                    <a:pt x="358" y="4685"/>
                    <a:pt x="472" y="4685"/>
                  </a:cubicBezTo>
                  <a:cubicBezTo>
                    <a:pt x="491" y="4685"/>
                    <a:pt x="529" y="4685"/>
                    <a:pt x="547" y="4665"/>
                  </a:cubicBezTo>
                  <a:lnTo>
                    <a:pt x="1756" y="4325"/>
                  </a:lnTo>
                  <a:cubicBezTo>
                    <a:pt x="1869" y="4609"/>
                    <a:pt x="2058" y="4836"/>
                    <a:pt x="2285" y="5025"/>
                  </a:cubicBezTo>
                  <a:lnTo>
                    <a:pt x="1567" y="9104"/>
                  </a:lnTo>
                  <a:lnTo>
                    <a:pt x="1567" y="9122"/>
                  </a:lnTo>
                  <a:cubicBezTo>
                    <a:pt x="1529" y="9255"/>
                    <a:pt x="1587" y="9387"/>
                    <a:pt x="1662" y="9500"/>
                  </a:cubicBezTo>
                  <a:cubicBezTo>
                    <a:pt x="1756" y="9595"/>
                    <a:pt x="1889" y="9651"/>
                    <a:pt x="2020" y="9651"/>
                  </a:cubicBezTo>
                  <a:lnTo>
                    <a:pt x="4986" y="9651"/>
                  </a:lnTo>
                  <a:cubicBezTo>
                    <a:pt x="5118" y="9651"/>
                    <a:pt x="5251" y="9595"/>
                    <a:pt x="5344" y="9500"/>
                  </a:cubicBezTo>
                  <a:cubicBezTo>
                    <a:pt x="5440" y="9387"/>
                    <a:pt x="5477" y="9255"/>
                    <a:pt x="5440" y="9122"/>
                  </a:cubicBezTo>
                  <a:lnTo>
                    <a:pt x="5440" y="9104"/>
                  </a:lnTo>
                  <a:lnTo>
                    <a:pt x="4722" y="5043"/>
                  </a:lnTo>
                  <a:cubicBezTo>
                    <a:pt x="4797" y="4987"/>
                    <a:pt x="4853" y="4911"/>
                    <a:pt x="4929" y="4836"/>
                  </a:cubicBezTo>
                  <a:cubicBezTo>
                    <a:pt x="5062" y="4685"/>
                    <a:pt x="5175" y="4496"/>
                    <a:pt x="5251" y="4307"/>
                  </a:cubicBezTo>
                  <a:lnTo>
                    <a:pt x="6459" y="4665"/>
                  </a:lnTo>
                  <a:cubicBezTo>
                    <a:pt x="6488" y="4674"/>
                    <a:pt x="6518" y="4679"/>
                    <a:pt x="6551" y="4679"/>
                  </a:cubicBezTo>
                  <a:cubicBezTo>
                    <a:pt x="6647" y="4679"/>
                    <a:pt x="6757" y="4637"/>
                    <a:pt x="6855" y="4552"/>
                  </a:cubicBezTo>
                  <a:cubicBezTo>
                    <a:pt x="6951" y="4458"/>
                    <a:pt x="7006" y="4345"/>
                    <a:pt x="7006" y="4212"/>
                  </a:cubicBezTo>
                  <a:lnTo>
                    <a:pt x="7006" y="2947"/>
                  </a:lnTo>
                  <a:cubicBezTo>
                    <a:pt x="7006" y="2814"/>
                    <a:pt x="6951" y="2683"/>
                    <a:pt x="6855" y="2588"/>
                  </a:cubicBezTo>
                  <a:cubicBezTo>
                    <a:pt x="6774" y="2522"/>
                    <a:pt x="6662" y="2471"/>
                    <a:pt x="6548" y="2471"/>
                  </a:cubicBezTo>
                  <a:cubicBezTo>
                    <a:pt x="6531" y="2471"/>
                    <a:pt x="6514" y="2472"/>
                    <a:pt x="6497" y="2474"/>
                  </a:cubicBezTo>
                  <a:lnTo>
                    <a:pt x="6459" y="2474"/>
                  </a:lnTo>
                  <a:lnTo>
                    <a:pt x="5251" y="2834"/>
                  </a:lnTo>
                  <a:cubicBezTo>
                    <a:pt x="5137" y="2550"/>
                    <a:pt x="4949" y="2305"/>
                    <a:pt x="4722" y="2116"/>
                  </a:cubicBezTo>
                  <a:lnTo>
                    <a:pt x="4967" y="548"/>
                  </a:lnTo>
                  <a:cubicBezTo>
                    <a:pt x="4986" y="397"/>
                    <a:pt x="4949" y="265"/>
                    <a:pt x="4853" y="170"/>
                  </a:cubicBezTo>
                  <a:cubicBezTo>
                    <a:pt x="4760" y="57"/>
                    <a:pt x="4627" y="1"/>
                    <a:pt x="4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4"/>
            <p:cNvSpPr/>
            <p:nvPr/>
          </p:nvSpPr>
          <p:spPr>
            <a:xfrm>
              <a:off x="7949413" y="2185575"/>
              <a:ext cx="41075" cy="40625"/>
            </a:xfrm>
            <a:custGeom>
              <a:avLst/>
              <a:gdLst/>
              <a:ahLst/>
              <a:cxnLst/>
              <a:rect l="l" t="t" r="r" b="b"/>
              <a:pathLst>
                <a:path w="1643" h="1625" extrusionOk="0">
                  <a:moveTo>
                    <a:pt x="831" y="416"/>
                  </a:moveTo>
                  <a:cubicBezTo>
                    <a:pt x="1038" y="416"/>
                    <a:pt x="1227" y="585"/>
                    <a:pt x="1227" y="812"/>
                  </a:cubicBezTo>
                  <a:cubicBezTo>
                    <a:pt x="1227" y="1038"/>
                    <a:pt x="1038" y="1227"/>
                    <a:pt x="831" y="1227"/>
                  </a:cubicBezTo>
                  <a:cubicBezTo>
                    <a:pt x="605" y="1227"/>
                    <a:pt x="416" y="1038"/>
                    <a:pt x="416" y="812"/>
                  </a:cubicBezTo>
                  <a:cubicBezTo>
                    <a:pt x="416" y="585"/>
                    <a:pt x="605" y="416"/>
                    <a:pt x="831" y="416"/>
                  </a:cubicBezTo>
                  <a:close/>
                  <a:moveTo>
                    <a:pt x="831" y="0"/>
                  </a:moveTo>
                  <a:cubicBezTo>
                    <a:pt x="378" y="0"/>
                    <a:pt x="0" y="378"/>
                    <a:pt x="0" y="812"/>
                  </a:cubicBezTo>
                  <a:cubicBezTo>
                    <a:pt x="0" y="1265"/>
                    <a:pt x="378" y="1625"/>
                    <a:pt x="831" y="1625"/>
                  </a:cubicBezTo>
                  <a:cubicBezTo>
                    <a:pt x="1265" y="1625"/>
                    <a:pt x="1643" y="1265"/>
                    <a:pt x="1643" y="812"/>
                  </a:cubicBezTo>
                  <a:cubicBezTo>
                    <a:pt x="1643" y="378"/>
                    <a:pt x="1265" y="0"/>
                    <a:pt x="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4"/>
            <p:cNvSpPr/>
            <p:nvPr/>
          </p:nvSpPr>
          <p:spPr>
            <a:xfrm>
              <a:off x="7988563" y="2445250"/>
              <a:ext cx="9975" cy="18925"/>
            </a:xfrm>
            <a:custGeom>
              <a:avLst/>
              <a:gdLst/>
              <a:ahLst/>
              <a:cxnLst/>
              <a:rect l="l" t="t" r="r" b="b"/>
              <a:pathLst>
                <a:path w="399" h="757" extrusionOk="0">
                  <a:moveTo>
                    <a:pt x="209" y="1"/>
                  </a:moveTo>
                  <a:cubicBezTo>
                    <a:pt x="96" y="1"/>
                    <a:pt x="1" y="95"/>
                    <a:pt x="1" y="208"/>
                  </a:cubicBezTo>
                  <a:lnTo>
                    <a:pt x="1" y="548"/>
                  </a:lnTo>
                  <a:cubicBezTo>
                    <a:pt x="1" y="661"/>
                    <a:pt x="96" y="756"/>
                    <a:pt x="209" y="756"/>
                  </a:cubicBezTo>
                  <a:cubicBezTo>
                    <a:pt x="303" y="756"/>
                    <a:pt x="398" y="661"/>
                    <a:pt x="398" y="548"/>
                  </a:cubicBezTo>
                  <a:lnTo>
                    <a:pt x="398" y="208"/>
                  </a:lnTo>
                  <a:cubicBezTo>
                    <a:pt x="398" y="95"/>
                    <a:pt x="303"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4"/>
            <p:cNvSpPr/>
            <p:nvPr/>
          </p:nvSpPr>
          <p:spPr>
            <a:xfrm>
              <a:off x="7914913" y="2369250"/>
              <a:ext cx="36400" cy="94925"/>
            </a:xfrm>
            <a:custGeom>
              <a:avLst/>
              <a:gdLst/>
              <a:ahLst/>
              <a:cxnLst/>
              <a:rect l="l" t="t" r="r" b="b"/>
              <a:pathLst>
                <a:path w="1456" h="3797" extrusionOk="0">
                  <a:moveTo>
                    <a:pt x="218" y="0"/>
                  </a:moveTo>
                  <a:cubicBezTo>
                    <a:pt x="166" y="0"/>
                    <a:pt x="114" y="19"/>
                    <a:pt x="76" y="57"/>
                  </a:cubicBezTo>
                  <a:cubicBezTo>
                    <a:pt x="1" y="132"/>
                    <a:pt x="1" y="264"/>
                    <a:pt x="76" y="339"/>
                  </a:cubicBezTo>
                  <a:lnTo>
                    <a:pt x="587" y="850"/>
                  </a:lnTo>
                  <a:cubicBezTo>
                    <a:pt x="889" y="1152"/>
                    <a:pt x="1058" y="1568"/>
                    <a:pt x="1058" y="2001"/>
                  </a:cubicBezTo>
                  <a:lnTo>
                    <a:pt x="1058" y="3588"/>
                  </a:lnTo>
                  <a:cubicBezTo>
                    <a:pt x="1058" y="3701"/>
                    <a:pt x="1153" y="3796"/>
                    <a:pt x="1267" y="3796"/>
                  </a:cubicBezTo>
                  <a:cubicBezTo>
                    <a:pt x="1380" y="3796"/>
                    <a:pt x="1456" y="3701"/>
                    <a:pt x="1456" y="3588"/>
                  </a:cubicBezTo>
                  <a:lnTo>
                    <a:pt x="1456" y="2001"/>
                  </a:lnTo>
                  <a:cubicBezTo>
                    <a:pt x="1456" y="1454"/>
                    <a:pt x="1247" y="944"/>
                    <a:pt x="869" y="566"/>
                  </a:cubicBezTo>
                  <a:lnTo>
                    <a:pt x="360" y="57"/>
                  </a:lnTo>
                  <a:cubicBezTo>
                    <a:pt x="322" y="19"/>
                    <a:pt x="270"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4"/>
            <p:cNvSpPr/>
            <p:nvPr/>
          </p:nvSpPr>
          <p:spPr>
            <a:xfrm>
              <a:off x="7822863" y="2233250"/>
              <a:ext cx="81225" cy="230925"/>
            </a:xfrm>
            <a:custGeom>
              <a:avLst/>
              <a:gdLst/>
              <a:ahLst/>
              <a:cxnLst/>
              <a:rect l="l" t="t" r="r" b="b"/>
              <a:pathLst>
                <a:path w="3249" h="9237" extrusionOk="0">
                  <a:moveTo>
                    <a:pt x="1114" y="416"/>
                  </a:moveTo>
                  <a:cubicBezTo>
                    <a:pt x="1474" y="416"/>
                    <a:pt x="1776" y="718"/>
                    <a:pt x="1776" y="1077"/>
                  </a:cubicBezTo>
                  <a:lnTo>
                    <a:pt x="1776" y="3570"/>
                  </a:lnTo>
                  <a:cubicBezTo>
                    <a:pt x="1663" y="3588"/>
                    <a:pt x="1549" y="3608"/>
                    <a:pt x="1454" y="3664"/>
                  </a:cubicBezTo>
                  <a:lnTo>
                    <a:pt x="1454" y="1606"/>
                  </a:lnTo>
                  <a:cubicBezTo>
                    <a:pt x="1454" y="1247"/>
                    <a:pt x="1265" y="944"/>
                    <a:pt x="1001" y="775"/>
                  </a:cubicBezTo>
                  <a:lnTo>
                    <a:pt x="1001" y="549"/>
                  </a:lnTo>
                  <a:cubicBezTo>
                    <a:pt x="1001" y="473"/>
                    <a:pt x="1039" y="416"/>
                    <a:pt x="1114" y="416"/>
                  </a:cubicBezTo>
                  <a:close/>
                  <a:moveTo>
                    <a:pt x="2172" y="1398"/>
                  </a:moveTo>
                  <a:cubicBezTo>
                    <a:pt x="2361" y="1511"/>
                    <a:pt x="2494" y="1738"/>
                    <a:pt x="2494" y="1964"/>
                  </a:cubicBezTo>
                  <a:lnTo>
                    <a:pt x="2494" y="3948"/>
                  </a:lnTo>
                  <a:lnTo>
                    <a:pt x="2342" y="3797"/>
                  </a:lnTo>
                  <a:cubicBezTo>
                    <a:pt x="2285" y="3740"/>
                    <a:pt x="2229" y="3702"/>
                    <a:pt x="2172" y="3684"/>
                  </a:cubicBezTo>
                  <a:lnTo>
                    <a:pt x="2172" y="1398"/>
                  </a:lnTo>
                  <a:close/>
                  <a:moveTo>
                    <a:pt x="1114" y="0"/>
                  </a:moveTo>
                  <a:cubicBezTo>
                    <a:pt x="832" y="0"/>
                    <a:pt x="585" y="246"/>
                    <a:pt x="585" y="549"/>
                  </a:cubicBezTo>
                  <a:lnTo>
                    <a:pt x="585" y="642"/>
                  </a:lnTo>
                  <a:cubicBezTo>
                    <a:pt x="547" y="624"/>
                    <a:pt x="510" y="624"/>
                    <a:pt x="492" y="624"/>
                  </a:cubicBezTo>
                  <a:cubicBezTo>
                    <a:pt x="208" y="624"/>
                    <a:pt x="1" y="851"/>
                    <a:pt x="1" y="1115"/>
                  </a:cubicBezTo>
                  <a:lnTo>
                    <a:pt x="1" y="4835"/>
                  </a:lnTo>
                  <a:cubicBezTo>
                    <a:pt x="1" y="5062"/>
                    <a:pt x="76" y="5308"/>
                    <a:pt x="227" y="5497"/>
                  </a:cubicBezTo>
                  <a:lnTo>
                    <a:pt x="2323" y="8103"/>
                  </a:lnTo>
                  <a:lnTo>
                    <a:pt x="2323" y="8121"/>
                  </a:lnTo>
                  <a:cubicBezTo>
                    <a:pt x="2456" y="8254"/>
                    <a:pt x="2512" y="8443"/>
                    <a:pt x="2512" y="8650"/>
                  </a:cubicBezTo>
                  <a:lnTo>
                    <a:pt x="2512" y="9028"/>
                  </a:lnTo>
                  <a:cubicBezTo>
                    <a:pt x="2512" y="9141"/>
                    <a:pt x="2607" y="9236"/>
                    <a:pt x="2720" y="9236"/>
                  </a:cubicBezTo>
                  <a:cubicBezTo>
                    <a:pt x="2834" y="9236"/>
                    <a:pt x="2927" y="9141"/>
                    <a:pt x="2927" y="9028"/>
                  </a:cubicBezTo>
                  <a:lnTo>
                    <a:pt x="2927" y="8650"/>
                  </a:lnTo>
                  <a:cubicBezTo>
                    <a:pt x="2927" y="8348"/>
                    <a:pt x="2814" y="8083"/>
                    <a:pt x="2645" y="7857"/>
                  </a:cubicBezTo>
                  <a:lnTo>
                    <a:pt x="547" y="5232"/>
                  </a:lnTo>
                  <a:cubicBezTo>
                    <a:pt x="454" y="5119"/>
                    <a:pt x="396" y="4968"/>
                    <a:pt x="396" y="4835"/>
                  </a:cubicBezTo>
                  <a:lnTo>
                    <a:pt x="396" y="1115"/>
                  </a:lnTo>
                  <a:cubicBezTo>
                    <a:pt x="396" y="1077"/>
                    <a:pt x="434" y="1040"/>
                    <a:pt x="492" y="1040"/>
                  </a:cubicBezTo>
                  <a:cubicBezTo>
                    <a:pt x="794" y="1040"/>
                    <a:pt x="1039" y="1284"/>
                    <a:pt x="1039" y="1606"/>
                  </a:cubicBezTo>
                  <a:lnTo>
                    <a:pt x="1039" y="4306"/>
                  </a:lnTo>
                  <a:cubicBezTo>
                    <a:pt x="1039" y="4495"/>
                    <a:pt x="1096" y="4684"/>
                    <a:pt x="1247" y="4855"/>
                  </a:cubicBezTo>
                  <a:lnTo>
                    <a:pt x="2796" y="6554"/>
                  </a:lnTo>
                  <a:cubicBezTo>
                    <a:pt x="2834" y="6592"/>
                    <a:pt x="2889" y="6610"/>
                    <a:pt x="2947" y="6610"/>
                  </a:cubicBezTo>
                  <a:cubicBezTo>
                    <a:pt x="3003" y="6610"/>
                    <a:pt x="3041" y="6592"/>
                    <a:pt x="3098" y="6554"/>
                  </a:cubicBezTo>
                  <a:cubicBezTo>
                    <a:pt x="3173" y="6479"/>
                    <a:pt x="3173" y="6366"/>
                    <a:pt x="3098" y="6270"/>
                  </a:cubicBezTo>
                  <a:lnTo>
                    <a:pt x="1549" y="4571"/>
                  </a:lnTo>
                  <a:cubicBezTo>
                    <a:pt x="1511" y="4533"/>
                    <a:pt x="1454" y="4419"/>
                    <a:pt x="1454" y="4326"/>
                  </a:cubicBezTo>
                  <a:cubicBezTo>
                    <a:pt x="1454" y="4231"/>
                    <a:pt x="1492" y="4155"/>
                    <a:pt x="1567" y="4080"/>
                  </a:cubicBezTo>
                  <a:cubicBezTo>
                    <a:pt x="1634" y="4014"/>
                    <a:pt x="1719" y="3981"/>
                    <a:pt x="1804" y="3981"/>
                  </a:cubicBezTo>
                  <a:cubicBezTo>
                    <a:pt x="1889" y="3981"/>
                    <a:pt x="1974" y="4014"/>
                    <a:pt x="2040" y="4080"/>
                  </a:cubicBezTo>
                  <a:lnTo>
                    <a:pt x="2549" y="4590"/>
                  </a:lnTo>
                  <a:lnTo>
                    <a:pt x="2889" y="4930"/>
                  </a:lnTo>
                  <a:cubicBezTo>
                    <a:pt x="2927" y="4968"/>
                    <a:pt x="2979" y="4987"/>
                    <a:pt x="3031" y="4987"/>
                  </a:cubicBezTo>
                  <a:cubicBezTo>
                    <a:pt x="3084" y="4987"/>
                    <a:pt x="3136" y="4968"/>
                    <a:pt x="3173" y="4930"/>
                  </a:cubicBezTo>
                  <a:cubicBezTo>
                    <a:pt x="3249" y="4835"/>
                    <a:pt x="3249" y="4722"/>
                    <a:pt x="3173" y="4628"/>
                  </a:cubicBezTo>
                  <a:lnTo>
                    <a:pt x="2909" y="4364"/>
                  </a:lnTo>
                  <a:lnTo>
                    <a:pt x="2909" y="1964"/>
                  </a:lnTo>
                  <a:cubicBezTo>
                    <a:pt x="2909" y="1493"/>
                    <a:pt x="2587" y="1095"/>
                    <a:pt x="2172" y="944"/>
                  </a:cubicBezTo>
                  <a:cubicBezTo>
                    <a:pt x="2116" y="416"/>
                    <a:pt x="1663"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4"/>
            <p:cNvSpPr/>
            <p:nvPr/>
          </p:nvSpPr>
          <p:spPr>
            <a:xfrm>
              <a:off x="8044288" y="2309725"/>
              <a:ext cx="73225" cy="154450"/>
            </a:xfrm>
            <a:custGeom>
              <a:avLst/>
              <a:gdLst/>
              <a:ahLst/>
              <a:cxnLst/>
              <a:rect l="l" t="t" r="r" b="b"/>
              <a:pathLst>
                <a:path w="2929" h="6178" extrusionOk="0">
                  <a:moveTo>
                    <a:pt x="2720" y="1"/>
                  </a:moveTo>
                  <a:cubicBezTo>
                    <a:pt x="2607" y="1"/>
                    <a:pt x="2513" y="76"/>
                    <a:pt x="2513" y="190"/>
                  </a:cubicBezTo>
                  <a:lnTo>
                    <a:pt x="2513" y="1776"/>
                  </a:lnTo>
                  <a:cubicBezTo>
                    <a:pt x="2513" y="1909"/>
                    <a:pt x="2456" y="2060"/>
                    <a:pt x="2362" y="2173"/>
                  </a:cubicBezTo>
                  <a:lnTo>
                    <a:pt x="265" y="4798"/>
                  </a:lnTo>
                  <a:cubicBezTo>
                    <a:pt x="96" y="5024"/>
                    <a:pt x="1" y="5289"/>
                    <a:pt x="1" y="5591"/>
                  </a:cubicBezTo>
                  <a:lnTo>
                    <a:pt x="1" y="5969"/>
                  </a:lnTo>
                  <a:cubicBezTo>
                    <a:pt x="1" y="6082"/>
                    <a:pt x="76" y="6177"/>
                    <a:pt x="189" y="6177"/>
                  </a:cubicBezTo>
                  <a:cubicBezTo>
                    <a:pt x="303" y="6177"/>
                    <a:pt x="398" y="6082"/>
                    <a:pt x="398" y="5969"/>
                  </a:cubicBezTo>
                  <a:lnTo>
                    <a:pt x="398" y="5591"/>
                  </a:lnTo>
                  <a:cubicBezTo>
                    <a:pt x="398" y="5384"/>
                    <a:pt x="474" y="5195"/>
                    <a:pt x="587" y="5062"/>
                  </a:cubicBezTo>
                  <a:lnTo>
                    <a:pt x="2682" y="2438"/>
                  </a:lnTo>
                  <a:cubicBezTo>
                    <a:pt x="2834" y="2249"/>
                    <a:pt x="2929" y="2003"/>
                    <a:pt x="2929" y="1776"/>
                  </a:cubicBezTo>
                  <a:lnTo>
                    <a:pt x="2929" y="190"/>
                  </a:lnTo>
                  <a:cubicBezTo>
                    <a:pt x="2929" y="76"/>
                    <a:pt x="2834" y="1"/>
                    <a:pt x="27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4"/>
            <p:cNvSpPr/>
            <p:nvPr/>
          </p:nvSpPr>
          <p:spPr>
            <a:xfrm>
              <a:off x="7988563" y="2233250"/>
              <a:ext cx="128950" cy="198825"/>
            </a:xfrm>
            <a:custGeom>
              <a:avLst/>
              <a:gdLst/>
              <a:ahLst/>
              <a:cxnLst/>
              <a:rect l="l" t="t" r="r" b="b"/>
              <a:pathLst>
                <a:path w="5158" h="7953" extrusionOk="0">
                  <a:moveTo>
                    <a:pt x="4025" y="416"/>
                  </a:moveTo>
                  <a:cubicBezTo>
                    <a:pt x="4100" y="416"/>
                    <a:pt x="4156" y="473"/>
                    <a:pt x="4156" y="549"/>
                  </a:cubicBezTo>
                  <a:lnTo>
                    <a:pt x="4156" y="775"/>
                  </a:lnTo>
                  <a:cubicBezTo>
                    <a:pt x="3873" y="944"/>
                    <a:pt x="3685" y="1247"/>
                    <a:pt x="3685" y="1606"/>
                  </a:cubicBezTo>
                  <a:lnTo>
                    <a:pt x="3685" y="3664"/>
                  </a:lnTo>
                  <a:cubicBezTo>
                    <a:pt x="3589" y="3608"/>
                    <a:pt x="3476" y="3588"/>
                    <a:pt x="3382" y="3570"/>
                  </a:cubicBezTo>
                  <a:lnTo>
                    <a:pt x="3382" y="1077"/>
                  </a:lnTo>
                  <a:cubicBezTo>
                    <a:pt x="3382" y="718"/>
                    <a:pt x="3665" y="416"/>
                    <a:pt x="4025" y="416"/>
                  </a:cubicBezTo>
                  <a:close/>
                  <a:moveTo>
                    <a:pt x="2967" y="1398"/>
                  </a:moveTo>
                  <a:lnTo>
                    <a:pt x="2967" y="3684"/>
                  </a:lnTo>
                  <a:cubicBezTo>
                    <a:pt x="2910" y="3702"/>
                    <a:pt x="2854" y="3740"/>
                    <a:pt x="2796" y="3797"/>
                  </a:cubicBezTo>
                  <a:lnTo>
                    <a:pt x="2645" y="3948"/>
                  </a:lnTo>
                  <a:lnTo>
                    <a:pt x="2645" y="1964"/>
                  </a:lnTo>
                  <a:cubicBezTo>
                    <a:pt x="2645" y="1738"/>
                    <a:pt x="2778" y="1511"/>
                    <a:pt x="2967" y="1398"/>
                  </a:cubicBezTo>
                  <a:close/>
                  <a:moveTo>
                    <a:pt x="4025" y="0"/>
                  </a:moveTo>
                  <a:cubicBezTo>
                    <a:pt x="3476" y="0"/>
                    <a:pt x="3042" y="416"/>
                    <a:pt x="2967" y="944"/>
                  </a:cubicBezTo>
                  <a:cubicBezTo>
                    <a:pt x="2551" y="1095"/>
                    <a:pt x="2249" y="1493"/>
                    <a:pt x="2249" y="1964"/>
                  </a:cubicBezTo>
                  <a:lnTo>
                    <a:pt x="2249" y="4364"/>
                  </a:lnTo>
                  <a:lnTo>
                    <a:pt x="587" y="6006"/>
                  </a:lnTo>
                  <a:cubicBezTo>
                    <a:pt x="209" y="6384"/>
                    <a:pt x="1" y="6894"/>
                    <a:pt x="1" y="7441"/>
                  </a:cubicBezTo>
                  <a:lnTo>
                    <a:pt x="1" y="7744"/>
                  </a:lnTo>
                  <a:cubicBezTo>
                    <a:pt x="1" y="7857"/>
                    <a:pt x="96" y="7952"/>
                    <a:pt x="209" y="7952"/>
                  </a:cubicBezTo>
                  <a:cubicBezTo>
                    <a:pt x="303" y="7952"/>
                    <a:pt x="398" y="7857"/>
                    <a:pt x="398" y="7744"/>
                  </a:cubicBezTo>
                  <a:lnTo>
                    <a:pt x="398" y="7441"/>
                  </a:lnTo>
                  <a:cubicBezTo>
                    <a:pt x="398" y="7008"/>
                    <a:pt x="568" y="6592"/>
                    <a:pt x="870" y="6290"/>
                  </a:cubicBezTo>
                  <a:lnTo>
                    <a:pt x="3098" y="4080"/>
                  </a:lnTo>
                  <a:cubicBezTo>
                    <a:pt x="3165" y="4014"/>
                    <a:pt x="3250" y="3981"/>
                    <a:pt x="3337" y="3981"/>
                  </a:cubicBezTo>
                  <a:cubicBezTo>
                    <a:pt x="3424" y="3981"/>
                    <a:pt x="3514" y="4014"/>
                    <a:pt x="3589" y="4080"/>
                  </a:cubicBezTo>
                  <a:cubicBezTo>
                    <a:pt x="3647" y="4155"/>
                    <a:pt x="3685" y="4231"/>
                    <a:pt x="3685" y="4326"/>
                  </a:cubicBezTo>
                  <a:cubicBezTo>
                    <a:pt x="3685" y="4382"/>
                    <a:pt x="3665" y="4477"/>
                    <a:pt x="3589" y="4571"/>
                  </a:cubicBezTo>
                  <a:lnTo>
                    <a:pt x="2041" y="6270"/>
                  </a:lnTo>
                  <a:cubicBezTo>
                    <a:pt x="1965" y="6366"/>
                    <a:pt x="1965" y="6479"/>
                    <a:pt x="2060" y="6554"/>
                  </a:cubicBezTo>
                  <a:cubicBezTo>
                    <a:pt x="2098" y="6592"/>
                    <a:pt x="2150" y="6611"/>
                    <a:pt x="2202" y="6611"/>
                  </a:cubicBezTo>
                  <a:cubicBezTo>
                    <a:pt x="2253" y="6611"/>
                    <a:pt x="2305" y="6592"/>
                    <a:pt x="2343" y="6554"/>
                  </a:cubicBezTo>
                  <a:lnTo>
                    <a:pt x="3892" y="4855"/>
                  </a:lnTo>
                  <a:cubicBezTo>
                    <a:pt x="4043" y="4684"/>
                    <a:pt x="4100" y="4495"/>
                    <a:pt x="4100" y="4306"/>
                  </a:cubicBezTo>
                  <a:lnTo>
                    <a:pt x="4100" y="1606"/>
                  </a:lnTo>
                  <a:cubicBezTo>
                    <a:pt x="4100" y="1284"/>
                    <a:pt x="4345" y="1040"/>
                    <a:pt x="4667" y="1040"/>
                  </a:cubicBezTo>
                  <a:cubicBezTo>
                    <a:pt x="4704" y="1040"/>
                    <a:pt x="4742" y="1077"/>
                    <a:pt x="4742" y="1115"/>
                  </a:cubicBezTo>
                  <a:lnTo>
                    <a:pt x="4742" y="2304"/>
                  </a:lnTo>
                  <a:cubicBezTo>
                    <a:pt x="4742" y="2418"/>
                    <a:pt x="4836" y="2513"/>
                    <a:pt x="4949" y="2513"/>
                  </a:cubicBezTo>
                  <a:cubicBezTo>
                    <a:pt x="5063" y="2513"/>
                    <a:pt x="5158" y="2418"/>
                    <a:pt x="5158" y="2304"/>
                  </a:cubicBezTo>
                  <a:lnTo>
                    <a:pt x="5158" y="1115"/>
                  </a:lnTo>
                  <a:cubicBezTo>
                    <a:pt x="5158" y="851"/>
                    <a:pt x="4931" y="624"/>
                    <a:pt x="4667" y="624"/>
                  </a:cubicBezTo>
                  <a:cubicBezTo>
                    <a:pt x="4629" y="624"/>
                    <a:pt x="4591" y="624"/>
                    <a:pt x="4553" y="642"/>
                  </a:cubicBezTo>
                  <a:lnTo>
                    <a:pt x="4553" y="549"/>
                  </a:lnTo>
                  <a:cubicBezTo>
                    <a:pt x="4553" y="246"/>
                    <a:pt x="4327" y="0"/>
                    <a:pt x="4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4"/>
          <p:cNvGrpSpPr/>
          <p:nvPr/>
        </p:nvGrpSpPr>
        <p:grpSpPr>
          <a:xfrm>
            <a:off x="4965631" y="1737369"/>
            <a:ext cx="449385" cy="449452"/>
            <a:chOff x="3268813" y="3793750"/>
            <a:chExt cx="347525" cy="347550"/>
          </a:xfrm>
        </p:grpSpPr>
        <p:sp>
          <p:nvSpPr>
            <p:cNvPr id="361" name="Google Shape;361;p44"/>
            <p:cNvSpPr/>
            <p:nvPr/>
          </p:nvSpPr>
          <p:spPr>
            <a:xfrm>
              <a:off x="3531338" y="3793750"/>
              <a:ext cx="26000" cy="54800"/>
            </a:xfrm>
            <a:custGeom>
              <a:avLst/>
              <a:gdLst/>
              <a:ahLst/>
              <a:cxnLst/>
              <a:rect l="l" t="t" r="r" b="b"/>
              <a:pathLst>
                <a:path w="1040" h="2192" extrusionOk="0">
                  <a:moveTo>
                    <a:pt x="209" y="1"/>
                  </a:moveTo>
                  <a:cubicBezTo>
                    <a:pt x="95" y="1"/>
                    <a:pt x="0" y="94"/>
                    <a:pt x="0" y="208"/>
                  </a:cubicBezTo>
                  <a:lnTo>
                    <a:pt x="0" y="794"/>
                  </a:lnTo>
                  <a:cubicBezTo>
                    <a:pt x="0" y="1114"/>
                    <a:pt x="114" y="1436"/>
                    <a:pt x="302" y="1700"/>
                  </a:cubicBezTo>
                  <a:lnTo>
                    <a:pt x="662" y="2116"/>
                  </a:lnTo>
                  <a:cubicBezTo>
                    <a:pt x="700" y="2172"/>
                    <a:pt x="756" y="2191"/>
                    <a:pt x="813" y="2191"/>
                  </a:cubicBezTo>
                  <a:cubicBezTo>
                    <a:pt x="869" y="2191"/>
                    <a:pt x="907" y="2191"/>
                    <a:pt x="945" y="2154"/>
                  </a:cubicBezTo>
                  <a:cubicBezTo>
                    <a:pt x="1040" y="2078"/>
                    <a:pt x="1040" y="1945"/>
                    <a:pt x="982" y="1870"/>
                  </a:cubicBezTo>
                  <a:lnTo>
                    <a:pt x="624" y="1436"/>
                  </a:lnTo>
                  <a:cubicBezTo>
                    <a:pt x="491" y="1265"/>
                    <a:pt x="398" y="1021"/>
                    <a:pt x="398" y="794"/>
                  </a:cubicBezTo>
                  <a:lnTo>
                    <a:pt x="398" y="208"/>
                  </a:lnTo>
                  <a:cubicBezTo>
                    <a:pt x="398" y="94"/>
                    <a:pt x="322"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4"/>
            <p:cNvSpPr/>
            <p:nvPr/>
          </p:nvSpPr>
          <p:spPr>
            <a:xfrm>
              <a:off x="3460063" y="3793750"/>
              <a:ext cx="156275" cy="347550"/>
            </a:xfrm>
            <a:custGeom>
              <a:avLst/>
              <a:gdLst/>
              <a:ahLst/>
              <a:cxnLst/>
              <a:rect l="l" t="t" r="r" b="b"/>
              <a:pathLst>
                <a:path w="6251" h="13902" extrusionOk="0">
                  <a:moveTo>
                    <a:pt x="3305" y="6251"/>
                  </a:moveTo>
                  <a:lnTo>
                    <a:pt x="3531" y="6478"/>
                  </a:lnTo>
                  <a:cubicBezTo>
                    <a:pt x="3569" y="6516"/>
                    <a:pt x="3607" y="6535"/>
                    <a:pt x="3645" y="6573"/>
                  </a:cubicBezTo>
                  <a:cubicBezTo>
                    <a:pt x="3589" y="6686"/>
                    <a:pt x="3569" y="6800"/>
                    <a:pt x="3569" y="6931"/>
                  </a:cubicBezTo>
                  <a:lnTo>
                    <a:pt x="3569" y="8895"/>
                  </a:lnTo>
                  <a:cubicBezTo>
                    <a:pt x="3475" y="8858"/>
                    <a:pt x="3380" y="8820"/>
                    <a:pt x="3286" y="8820"/>
                  </a:cubicBezTo>
                  <a:lnTo>
                    <a:pt x="3286" y="6422"/>
                  </a:lnTo>
                  <a:cubicBezTo>
                    <a:pt x="3286" y="6365"/>
                    <a:pt x="3286" y="6309"/>
                    <a:pt x="3305" y="6251"/>
                  </a:cubicBezTo>
                  <a:close/>
                  <a:moveTo>
                    <a:pt x="2871" y="6742"/>
                  </a:moveTo>
                  <a:lnTo>
                    <a:pt x="2871" y="8915"/>
                  </a:lnTo>
                  <a:cubicBezTo>
                    <a:pt x="2814" y="8953"/>
                    <a:pt x="2758" y="8991"/>
                    <a:pt x="2720" y="9028"/>
                  </a:cubicBezTo>
                  <a:lnTo>
                    <a:pt x="2569" y="9160"/>
                  </a:lnTo>
                  <a:lnTo>
                    <a:pt x="2569" y="7271"/>
                  </a:lnTo>
                  <a:cubicBezTo>
                    <a:pt x="2569" y="7045"/>
                    <a:pt x="2700" y="6856"/>
                    <a:pt x="2871" y="6742"/>
                  </a:cubicBezTo>
                  <a:close/>
                  <a:moveTo>
                    <a:pt x="416" y="1"/>
                  </a:moveTo>
                  <a:cubicBezTo>
                    <a:pt x="302" y="1"/>
                    <a:pt x="207" y="94"/>
                    <a:pt x="207" y="208"/>
                  </a:cubicBezTo>
                  <a:lnTo>
                    <a:pt x="207" y="2210"/>
                  </a:lnTo>
                  <a:cubicBezTo>
                    <a:pt x="207" y="2834"/>
                    <a:pt x="472" y="3438"/>
                    <a:pt x="907" y="3872"/>
                  </a:cubicBezTo>
                  <a:lnTo>
                    <a:pt x="2984" y="5949"/>
                  </a:lnTo>
                  <a:cubicBezTo>
                    <a:pt x="2927" y="6044"/>
                    <a:pt x="2889" y="6176"/>
                    <a:pt x="2871" y="6289"/>
                  </a:cubicBezTo>
                  <a:cubicBezTo>
                    <a:pt x="2455" y="6440"/>
                    <a:pt x="2171" y="6818"/>
                    <a:pt x="2171" y="7271"/>
                  </a:cubicBezTo>
                  <a:lnTo>
                    <a:pt x="2171" y="9575"/>
                  </a:lnTo>
                  <a:lnTo>
                    <a:pt x="585" y="11144"/>
                  </a:lnTo>
                  <a:cubicBezTo>
                    <a:pt x="207" y="11521"/>
                    <a:pt x="0" y="12012"/>
                    <a:pt x="0" y="12522"/>
                  </a:cubicBezTo>
                  <a:lnTo>
                    <a:pt x="0" y="13693"/>
                  </a:lnTo>
                  <a:cubicBezTo>
                    <a:pt x="0" y="13806"/>
                    <a:pt x="94" y="13901"/>
                    <a:pt x="207" y="13901"/>
                  </a:cubicBezTo>
                  <a:cubicBezTo>
                    <a:pt x="320" y="13901"/>
                    <a:pt x="416" y="13806"/>
                    <a:pt x="416" y="13693"/>
                  </a:cubicBezTo>
                  <a:lnTo>
                    <a:pt x="416" y="12522"/>
                  </a:lnTo>
                  <a:cubicBezTo>
                    <a:pt x="416" y="12126"/>
                    <a:pt x="585" y="11728"/>
                    <a:pt x="869" y="11446"/>
                  </a:cubicBezTo>
                  <a:lnTo>
                    <a:pt x="3002" y="9311"/>
                  </a:lnTo>
                  <a:cubicBezTo>
                    <a:pt x="3069" y="9254"/>
                    <a:pt x="3154" y="9226"/>
                    <a:pt x="3239" y="9226"/>
                  </a:cubicBezTo>
                  <a:cubicBezTo>
                    <a:pt x="3324" y="9226"/>
                    <a:pt x="3409" y="9254"/>
                    <a:pt x="3475" y="9311"/>
                  </a:cubicBezTo>
                  <a:cubicBezTo>
                    <a:pt x="3589" y="9444"/>
                    <a:pt x="3607" y="9651"/>
                    <a:pt x="3475" y="9784"/>
                  </a:cubicBezTo>
                  <a:lnTo>
                    <a:pt x="1982" y="11408"/>
                  </a:lnTo>
                  <a:cubicBezTo>
                    <a:pt x="1907" y="11484"/>
                    <a:pt x="1907" y="11615"/>
                    <a:pt x="1982" y="11691"/>
                  </a:cubicBezTo>
                  <a:cubicBezTo>
                    <a:pt x="2030" y="11728"/>
                    <a:pt x="2087" y="11747"/>
                    <a:pt x="2141" y="11747"/>
                  </a:cubicBezTo>
                  <a:cubicBezTo>
                    <a:pt x="2195" y="11747"/>
                    <a:pt x="2247" y="11728"/>
                    <a:pt x="2285" y="11691"/>
                  </a:cubicBezTo>
                  <a:lnTo>
                    <a:pt x="3777" y="10048"/>
                  </a:lnTo>
                  <a:cubicBezTo>
                    <a:pt x="3929" y="9897"/>
                    <a:pt x="3984" y="9708"/>
                    <a:pt x="3966" y="9500"/>
                  </a:cubicBezTo>
                  <a:lnTo>
                    <a:pt x="3966" y="6931"/>
                  </a:lnTo>
                  <a:cubicBezTo>
                    <a:pt x="3966" y="6856"/>
                    <a:pt x="3984" y="6780"/>
                    <a:pt x="4022" y="6724"/>
                  </a:cubicBezTo>
                  <a:lnTo>
                    <a:pt x="4136" y="6724"/>
                  </a:lnTo>
                  <a:cubicBezTo>
                    <a:pt x="4287" y="6724"/>
                    <a:pt x="4438" y="6686"/>
                    <a:pt x="4589" y="6591"/>
                  </a:cubicBezTo>
                  <a:lnTo>
                    <a:pt x="4589" y="10029"/>
                  </a:lnTo>
                  <a:cubicBezTo>
                    <a:pt x="4589" y="10162"/>
                    <a:pt x="4533" y="10313"/>
                    <a:pt x="4457" y="10406"/>
                  </a:cubicBezTo>
                  <a:lnTo>
                    <a:pt x="2418" y="12919"/>
                  </a:lnTo>
                  <a:lnTo>
                    <a:pt x="2418" y="12937"/>
                  </a:lnTo>
                  <a:cubicBezTo>
                    <a:pt x="2247" y="13146"/>
                    <a:pt x="2153" y="13410"/>
                    <a:pt x="2153" y="13693"/>
                  </a:cubicBezTo>
                  <a:cubicBezTo>
                    <a:pt x="2153" y="13806"/>
                    <a:pt x="2247" y="13901"/>
                    <a:pt x="2360" y="13901"/>
                  </a:cubicBezTo>
                  <a:cubicBezTo>
                    <a:pt x="2474" y="13901"/>
                    <a:pt x="2569" y="13806"/>
                    <a:pt x="2569" y="13693"/>
                  </a:cubicBezTo>
                  <a:cubicBezTo>
                    <a:pt x="2569" y="13504"/>
                    <a:pt x="2625" y="13335"/>
                    <a:pt x="2738" y="13183"/>
                  </a:cubicBezTo>
                  <a:lnTo>
                    <a:pt x="4760" y="10671"/>
                  </a:lnTo>
                  <a:cubicBezTo>
                    <a:pt x="4911" y="10482"/>
                    <a:pt x="4986" y="10255"/>
                    <a:pt x="4986" y="10029"/>
                  </a:cubicBezTo>
                  <a:lnTo>
                    <a:pt x="4986" y="9953"/>
                  </a:lnTo>
                  <a:cubicBezTo>
                    <a:pt x="5193" y="10104"/>
                    <a:pt x="5439" y="10199"/>
                    <a:pt x="5704" y="10199"/>
                  </a:cubicBezTo>
                  <a:cubicBezTo>
                    <a:pt x="6006" y="10199"/>
                    <a:pt x="6251" y="9953"/>
                    <a:pt x="6251" y="9671"/>
                  </a:cubicBezTo>
                  <a:lnTo>
                    <a:pt x="6251" y="5289"/>
                  </a:lnTo>
                  <a:cubicBezTo>
                    <a:pt x="6251" y="5005"/>
                    <a:pt x="6157" y="4740"/>
                    <a:pt x="5968" y="4533"/>
                  </a:cubicBezTo>
                  <a:lnTo>
                    <a:pt x="4420" y="2607"/>
                  </a:lnTo>
                  <a:cubicBezTo>
                    <a:pt x="4387" y="2553"/>
                    <a:pt x="4332" y="2530"/>
                    <a:pt x="4272" y="2530"/>
                  </a:cubicBezTo>
                  <a:cubicBezTo>
                    <a:pt x="4226" y="2530"/>
                    <a:pt x="4177" y="2544"/>
                    <a:pt x="4136" y="2569"/>
                  </a:cubicBezTo>
                  <a:cubicBezTo>
                    <a:pt x="4060" y="2645"/>
                    <a:pt x="4042" y="2776"/>
                    <a:pt x="4117" y="2871"/>
                  </a:cubicBezTo>
                  <a:lnTo>
                    <a:pt x="5666" y="4778"/>
                  </a:lnTo>
                  <a:cubicBezTo>
                    <a:pt x="5779" y="4929"/>
                    <a:pt x="5835" y="5100"/>
                    <a:pt x="5835" y="5289"/>
                  </a:cubicBezTo>
                  <a:lnTo>
                    <a:pt x="5835" y="9671"/>
                  </a:lnTo>
                  <a:cubicBezTo>
                    <a:pt x="5835" y="9726"/>
                    <a:pt x="5779" y="9802"/>
                    <a:pt x="5704" y="9802"/>
                  </a:cubicBezTo>
                  <a:cubicBezTo>
                    <a:pt x="5307" y="9802"/>
                    <a:pt x="4986" y="9482"/>
                    <a:pt x="4986" y="9084"/>
                  </a:cubicBezTo>
                  <a:lnTo>
                    <a:pt x="4986" y="5911"/>
                  </a:lnTo>
                  <a:cubicBezTo>
                    <a:pt x="5004" y="5685"/>
                    <a:pt x="4929" y="5458"/>
                    <a:pt x="4760" y="5289"/>
                  </a:cubicBezTo>
                  <a:lnTo>
                    <a:pt x="2927" y="3287"/>
                  </a:lnTo>
                  <a:cubicBezTo>
                    <a:pt x="2887" y="3237"/>
                    <a:pt x="2831" y="3213"/>
                    <a:pt x="2774" y="3213"/>
                  </a:cubicBezTo>
                  <a:cubicBezTo>
                    <a:pt x="2722" y="3213"/>
                    <a:pt x="2669" y="3232"/>
                    <a:pt x="2625" y="3267"/>
                  </a:cubicBezTo>
                  <a:cubicBezTo>
                    <a:pt x="2549" y="3343"/>
                    <a:pt x="2549" y="3476"/>
                    <a:pt x="2625" y="3551"/>
                  </a:cubicBezTo>
                  <a:lnTo>
                    <a:pt x="4457" y="5571"/>
                  </a:lnTo>
                  <a:cubicBezTo>
                    <a:pt x="4608" y="5723"/>
                    <a:pt x="4627" y="6007"/>
                    <a:pt x="4457" y="6195"/>
                  </a:cubicBezTo>
                  <a:cubicBezTo>
                    <a:pt x="4363" y="6280"/>
                    <a:pt x="4245" y="6322"/>
                    <a:pt x="4129" y="6322"/>
                  </a:cubicBezTo>
                  <a:cubicBezTo>
                    <a:pt x="4013" y="6322"/>
                    <a:pt x="3900" y="6280"/>
                    <a:pt x="3815" y="6195"/>
                  </a:cubicBezTo>
                  <a:lnTo>
                    <a:pt x="1189" y="3589"/>
                  </a:lnTo>
                  <a:cubicBezTo>
                    <a:pt x="831" y="3230"/>
                    <a:pt x="623" y="2720"/>
                    <a:pt x="623" y="2210"/>
                  </a:cubicBezTo>
                  <a:lnTo>
                    <a:pt x="623" y="208"/>
                  </a:lnTo>
                  <a:cubicBezTo>
                    <a:pt x="623" y="94"/>
                    <a:pt x="529"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4"/>
            <p:cNvSpPr/>
            <p:nvPr/>
          </p:nvSpPr>
          <p:spPr>
            <a:xfrm>
              <a:off x="3268813" y="3793750"/>
              <a:ext cx="85000" cy="161500"/>
            </a:xfrm>
            <a:custGeom>
              <a:avLst/>
              <a:gdLst/>
              <a:ahLst/>
              <a:cxnLst/>
              <a:rect l="l" t="t" r="r" b="b"/>
              <a:pathLst>
                <a:path w="3400" h="6460" extrusionOk="0">
                  <a:moveTo>
                    <a:pt x="3193" y="1"/>
                  </a:moveTo>
                  <a:cubicBezTo>
                    <a:pt x="3080" y="1"/>
                    <a:pt x="2984" y="94"/>
                    <a:pt x="2984" y="208"/>
                  </a:cubicBezTo>
                  <a:lnTo>
                    <a:pt x="2984" y="794"/>
                  </a:lnTo>
                  <a:cubicBezTo>
                    <a:pt x="2984" y="1021"/>
                    <a:pt x="2909" y="1265"/>
                    <a:pt x="2758" y="1436"/>
                  </a:cubicBezTo>
                  <a:lnTo>
                    <a:pt x="265" y="4533"/>
                  </a:lnTo>
                  <a:cubicBezTo>
                    <a:pt x="96" y="4740"/>
                    <a:pt x="0" y="5005"/>
                    <a:pt x="0" y="5289"/>
                  </a:cubicBezTo>
                  <a:lnTo>
                    <a:pt x="0" y="6251"/>
                  </a:lnTo>
                  <a:cubicBezTo>
                    <a:pt x="0" y="6365"/>
                    <a:pt x="96" y="6460"/>
                    <a:pt x="209" y="6460"/>
                  </a:cubicBezTo>
                  <a:cubicBezTo>
                    <a:pt x="322" y="6460"/>
                    <a:pt x="398" y="6365"/>
                    <a:pt x="398" y="6251"/>
                  </a:cubicBezTo>
                  <a:lnTo>
                    <a:pt x="398" y="5289"/>
                  </a:lnTo>
                  <a:cubicBezTo>
                    <a:pt x="398" y="5100"/>
                    <a:pt x="473" y="4929"/>
                    <a:pt x="587" y="4778"/>
                  </a:cubicBezTo>
                  <a:lnTo>
                    <a:pt x="3080" y="1700"/>
                  </a:lnTo>
                  <a:cubicBezTo>
                    <a:pt x="3287" y="1436"/>
                    <a:pt x="3400" y="1114"/>
                    <a:pt x="3400" y="794"/>
                  </a:cubicBezTo>
                  <a:lnTo>
                    <a:pt x="3400" y="208"/>
                  </a:lnTo>
                  <a:cubicBezTo>
                    <a:pt x="3400" y="94"/>
                    <a:pt x="3306" y="1"/>
                    <a:pt x="3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4"/>
            <p:cNvSpPr/>
            <p:nvPr/>
          </p:nvSpPr>
          <p:spPr>
            <a:xfrm>
              <a:off x="3378838" y="3917925"/>
              <a:ext cx="130800" cy="114775"/>
            </a:xfrm>
            <a:custGeom>
              <a:avLst/>
              <a:gdLst/>
              <a:ahLst/>
              <a:cxnLst/>
              <a:rect l="l" t="t" r="r" b="b"/>
              <a:pathLst>
                <a:path w="5232" h="4591" extrusionOk="0">
                  <a:moveTo>
                    <a:pt x="1512" y="0"/>
                  </a:moveTo>
                  <a:cubicBezTo>
                    <a:pt x="1123" y="0"/>
                    <a:pt x="732" y="147"/>
                    <a:pt x="434" y="435"/>
                  </a:cubicBezTo>
                  <a:cubicBezTo>
                    <a:pt x="152" y="718"/>
                    <a:pt x="1" y="1095"/>
                    <a:pt x="1" y="1511"/>
                  </a:cubicBezTo>
                  <a:cubicBezTo>
                    <a:pt x="1" y="1908"/>
                    <a:pt x="152" y="2286"/>
                    <a:pt x="434" y="2569"/>
                  </a:cubicBezTo>
                  <a:lnTo>
                    <a:pt x="2399" y="4515"/>
                  </a:lnTo>
                  <a:cubicBezTo>
                    <a:pt x="2436" y="4571"/>
                    <a:pt x="2494" y="4590"/>
                    <a:pt x="2550" y="4590"/>
                  </a:cubicBezTo>
                  <a:cubicBezTo>
                    <a:pt x="2587" y="4590"/>
                    <a:pt x="2645" y="4571"/>
                    <a:pt x="2683" y="4515"/>
                  </a:cubicBezTo>
                  <a:lnTo>
                    <a:pt x="3532" y="3664"/>
                  </a:lnTo>
                  <a:cubicBezTo>
                    <a:pt x="3627" y="3588"/>
                    <a:pt x="3627" y="3457"/>
                    <a:pt x="3532" y="3381"/>
                  </a:cubicBezTo>
                  <a:cubicBezTo>
                    <a:pt x="3494" y="3344"/>
                    <a:pt x="3442" y="3325"/>
                    <a:pt x="3390" y="3325"/>
                  </a:cubicBezTo>
                  <a:cubicBezTo>
                    <a:pt x="3339" y="3325"/>
                    <a:pt x="3287" y="3344"/>
                    <a:pt x="3249" y="3381"/>
                  </a:cubicBezTo>
                  <a:lnTo>
                    <a:pt x="2550" y="4099"/>
                  </a:lnTo>
                  <a:lnTo>
                    <a:pt x="736" y="2286"/>
                  </a:lnTo>
                  <a:cubicBezTo>
                    <a:pt x="529" y="2078"/>
                    <a:pt x="416" y="1795"/>
                    <a:pt x="416" y="1511"/>
                  </a:cubicBezTo>
                  <a:cubicBezTo>
                    <a:pt x="416" y="1209"/>
                    <a:pt x="529" y="944"/>
                    <a:pt x="736" y="737"/>
                  </a:cubicBezTo>
                  <a:cubicBezTo>
                    <a:pt x="944" y="520"/>
                    <a:pt x="1223" y="411"/>
                    <a:pt x="1504" y="411"/>
                  </a:cubicBezTo>
                  <a:cubicBezTo>
                    <a:pt x="1785" y="411"/>
                    <a:pt x="2068" y="520"/>
                    <a:pt x="2285" y="737"/>
                  </a:cubicBezTo>
                  <a:lnTo>
                    <a:pt x="2399" y="851"/>
                  </a:lnTo>
                  <a:cubicBezTo>
                    <a:pt x="2436" y="888"/>
                    <a:pt x="2494" y="907"/>
                    <a:pt x="2550" y="907"/>
                  </a:cubicBezTo>
                  <a:cubicBezTo>
                    <a:pt x="2607" y="907"/>
                    <a:pt x="2645" y="888"/>
                    <a:pt x="2683" y="851"/>
                  </a:cubicBezTo>
                  <a:lnTo>
                    <a:pt x="2814" y="737"/>
                  </a:lnTo>
                  <a:cubicBezTo>
                    <a:pt x="3022" y="520"/>
                    <a:pt x="3301" y="411"/>
                    <a:pt x="3582" y="411"/>
                  </a:cubicBezTo>
                  <a:cubicBezTo>
                    <a:pt x="3863" y="411"/>
                    <a:pt x="4146" y="520"/>
                    <a:pt x="4363" y="737"/>
                  </a:cubicBezTo>
                  <a:cubicBezTo>
                    <a:pt x="4778" y="1153"/>
                    <a:pt x="4778" y="1851"/>
                    <a:pt x="4363" y="2286"/>
                  </a:cubicBezTo>
                  <a:lnTo>
                    <a:pt x="3929" y="2720"/>
                  </a:lnTo>
                  <a:cubicBezTo>
                    <a:pt x="3834" y="2795"/>
                    <a:pt x="3834" y="2928"/>
                    <a:pt x="3929" y="3004"/>
                  </a:cubicBezTo>
                  <a:cubicBezTo>
                    <a:pt x="3967" y="3042"/>
                    <a:pt x="4019" y="3060"/>
                    <a:pt x="4070" y="3060"/>
                  </a:cubicBezTo>
                  <a:cubicBezTo>
                    <a:pt x="4122" y="3060"/>
                    <a:pt x="4174" y="3042"/>
                    <a:pt x="4212" y="3004"/>
                  </a:cubicBezTo>
                  <a:lnTo>
                    <a:pt x="4647" y="2569"/>
                  </a:lnTo>
                  <a:cubicBezTo>
                    <a:pt x="5231" y="1984"/>
                    <a:pt x="5231" y="1020"/>
                    <a:pt x="4647" y="435"/>
                  </a:cubicBezTo>
                  <a:cubicBezTo>
                    <a:pt x="4349" y="147"/>
                    <a:pt x="3963" y="0"/>
                    <a:pt x="3579" y="0"/>
                  </a:cubicBezTo>
                  <a:cubicBezTo>
                    <a:pt x="3207" y="0"/>
                    <a:pt x="2838" y="137"/>
                    <a:pt x="2550" y="416"/>
                  </a:cubicBezTo>
                  <a:cubicBezTo>
                    <a:pt x="2262" y="137"/>
                    <a:pt x="1888" y="0"/>
                    <a:pt x="1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4"/>
            <p:cNvSpPr/>
            <p:nvPr/>
          </p:nvSpPr>
          <p:spPr>
            <a:xfrm>
              <a:off x="3268813" y="3793750"/>
              <a:ext cx="150650" cy="347550"/>
            </a:xfrm>
            <a:custGeom>
              <a:avLst/>
              <a:gdLst/>
              <a:ahLst/>
              <a:cxnLst/>
              <a:rect l="l" t="t" r="r" b="b"/>
              <a:pathLst>
                <a:path w="6026" h="13902" extrusionOk="0">
                  <a:moveTo>
                    <a:pt x="2947" y="6251"/>
                  </a:moveTo>
                  <a:cubicBezTo>
                    <a:pt x="2947" y="6309"/>
                    <a:pt x="2966" y="6365"/>
                    <a:pt x="2966" y="6422"/>
                  </a:cubicBezTo>
                  <a:lnTo>
                    <a:pt x="2966" y="8820"/>
                  </a:lnTo>
                  <a:cubicBezTo>
                    <a:pt x="2871" y="8820"/>
                    <a:pt x="2758" y="8858"/>
                    <a:pt x="2682" y="8895"/>
                  </a:cubicBezTo>
                  <a:lnTo>
                    <a:pt x="2682" y="6931"/>
                  </a:lnTo>
                  <a:cubicBezTo>
                    <a:pt x="2682" y="6800"/>
                    <a:pt x="2644" y="6686"/>
                    <a:pt x="2607" y="6573"/>
                  </a:cubicBezTo>
                  <a:cubicBezTo>
                    <a:pt x="2644" y="6535"/>
                    <a:pt x="2682" y="6516"/>
                    <a:pt x="2720" y="6478"/>
                  </a:cubicBezTo>
                  <a:lnTo>
                    <a:pt x="2947" y="6251"/>
                  </a:lnTo>
                  <a:close/>
                  <a:moveTo>
                    <a:pt x="3362" y="6742"/>
                  </a:moveTo>
                  <a:cubicBezTo>
                    <a:pt x="3551" y="6856"/>
                    <a:pt x="3664" y="7064"/>
                    <a:pt x="3664" y="7271"/>
                  </a:cubicBezTo>
                  <a:lnTo>
                    <a:pt x="3664" y="9160"/>
                  </a:lnTo>
                  <a:lnTo>
                    <a:pt x="3533" y="9028"/>
                  </a:lnTo>
                  <a:lnTo>
                    <a:pt x="3362" y="8915"/>
                  </a:lnTo>
                  <a:lnTo>
                    <a:pt x="3362" y="6742"/>
                  </a:lnTo>
                  <a:close/>
                  <a:moveTo>
                    <a:pt x="5817" y="1"/>
                  </a:moveTo>
                  <a:cubicBezTo>
                    <a:pt x="5724" y="1"/>
                    <a:pt x="5629" y="94"/>
                    <a:pt x="5629" y="208"/>
                  </a:cubicBezTo>
                  <a:lnTo>
                    <a:pt x="5629" y="2210"/>
                  </a:lnTo>
                  <a:cubicBezTo>
                    <a:pt x="5629" y="2720"/>
                    <a:pt x="5422" y="3230"/>
                    <a:pt x="5044" y="3589"/>
                  </a:cubicBezTo>
                  <a:lnTo>
                    <a:pt x="2418" y="6195"/>
                  </a:lnTo>
                  <a:cubicBezTo>
                    <a:pt x="2333" y="6280"/>
                    <a:pt x="2220" y="6322"/>
                    <a:pt x="2107" y="6322"/>
                  </a:cubicBezTo>
                  <a:cubicBezTo>
                    <a:pt x="1993" y="6322"/>
                    <a:pt x="1880" y="6280"/>
                    <a:pt x="1795" y="6195"/>
                  </a:cubicBezTo>
                  <a:cubicBezTo>
                    <a:pt x="1625" y="6025"/>
                    <a:pt x="1606" y="5742"/>
                    <a:pt x="1776" y="5571"/>
                  </a:cubicBezTo>
                  <a:lnTo>
                    <a:pt x="3627" y="3551"/>
                  </a:lnTo>
                  <a:cubicBezTo>
                    <a:pt x="3702" y="3476"/>
                    <a:pt x="3684" y="3343"/>
                    <a:pt x="3608" y="3267"/>
                  </a:cubicBezTo>
                  <a:cubicBezTo>
                    <a:pt x="3573" y="3232"/>
                    <a:pt x="3524" y="3213"/>
                    <a:pt x="3475" y="3213"/>
                  </a:cubicBezTo>
                  <a:cubicBezTo>
                    <a:pt x="3420" y="3213"/>
                    <a:pt x="3364" y="3237"/>
                    <a:pt x="3324" y="3287"/>
                  </a:cubicBezTo>
                  <a:lnTo>
                    <a:pt x="1473" y="5289"/>
                  </a:lnTo>
                  <a:cubicBezTo>
                    <a:pt x="1304" y="5458"/>
                    <a:pt x="1247" y="5685"/>
                    <a:pt x="1247" y="5911"/>
                  </a:cubicBezTo>
                  <a:lnTo>
                    <a:pt x="1247" y="9084"/>
                  </a:lnTo>
                  <a:cubicBezTo>
                    <a:pt x="1247" y="9482"/>
                    <a:pt x="927" y="9802"/>
                    <a:pt x="549" y="9802"/>
                  </a:cubicBezTo>
                  <a:cubicBezTo>
                    <a:pt x="473" y="9802"/>
                    <a:pt x="398" y="9726"/>
                    <a:pt x="398" y="9671"/>
                  </a:cubicBezTo>
                  <a:lnTo>
                    <a:pt x="398" y="7215"/>
                  </a:lnTo>
                  <a:cubicBezTo>
                    <a:pt x="398" y="7102"/>
                    <a:pt x="322" y="7007"/>
                    <a:pt x="209" y="7007"/>
                  </a:cubicBezTo>
                  <a:cubicBezTo>
                    <a:pt x="96" y="7007"/>
                    <a:pt x="0" y="7102"/>
                    <a:pt x="0" y="7215"/>
                  </a:cubicBezTo>
                  <a:lnTo>
                    <a:pt x="0" y="9671"/>
                  </a:lnTo>
                  <a:cubicBezTo>
                    <a:pt x="0" y="9953"/>
                    <a:pt x="247" y="10199"/>
                    <a:pt x="549" y="10199"/>
                  </a:cubicBezTo>
                  <a:cubicBezTo>
                    <a:pt x="813" y="10199"/>
                    <a:pt x="1058" y="10104"/>
                    <a:pt x="1247" y="9953"/>
                  </a:cubicBezTo>
                  <a:lnTo>
                    <a:pt x="1247" y="10029"/>
                  </a:lnTo>
                  <a:cubicBezTo>
                    <a:pt x="1247" y="10255"/>
                    <a:pt x="1322" y="10482"/>
                    <a:pt x="1473" y="10671"/>
                  </a:cubicBezTo>
                  <a:lnTo>
                    <a:pt x="3513" y="13183"/>
                  </a:lnTo>
                  <a:cubicBezTo>
                    <a:pt x="3627" y="13335"/>
                    <a:pt x="3684" y="13504"/>
                    <a:pt x="3684" y="13693"/>
                  </a:cubicBezTo>
                  <a:cubicBezTo>
                    <a:pt x="3684" y="13806"/>
                    <a:pt x="3778" y="13901"/>
                    <a:pt x="3891" y="13901"/>
                  </a:cubicBezTo>
                  <a:cubicBezTo>
                    <a:pt x="4004" y="13901"/>
                    <a:pt x="4080" y="13806"/>
                    <a:pt x="4080" y="13693"/>
                  </a:cubicBezTo>
                  <a:cubicBezTo>
                    <a:pt x="4080" y="13410"/>
                    <a:pt x="3986" y="13146"/>
                    <a:pt x="3835" y="12937"/>
                  </a:cubicBezTo>
                  <a:lnTo>
                    <a:pt x="1795" y="10406"/>
                  </a:lnTo>
                  <a:cubicBezTo>
                    <a:pt x="1700" y="10313"/>
                    <a:pt x="1662" y="10162"/>
                    <a:pt x="1662" y="10029"/>
                  </a:cubicBezTo>
                  <a:lnTo>
                    <a:pt x="1662" y="6591"/>
                  </a:lnTo>
                  <a:cubicBezTo>
                    <a:pt x="1795" y="6686"/>
                    <a:pt x="1946" y="6724"/>
                    <a:pt x="2116" y="6724"/>
                  </a:cubicBezTo>
                  <a:lnTo>
                    <a:pt x="2229" y="6724"/>
                  </a:lnTo>
                  <a:cubicBezTo>
                    <a:pt x="2249" y="6780"/>
                    <a:pt x="2267" y="6856"/>
                    <a:pt x="2267" y="6931"/>
                  </a:cubicBezTo>
                  <a:lnTo>
                    <a:pt x="2267" y="9519"/>
                  </a:lnTo>
                  <a:cubicBezTo>
                    <a:pt x="2267" y="9708"/>
                    <a:pt x="2324" y="9897"/>
                    <a:pt x="2456" y="10048"/>
                  </a:cubicBezTo>
                  <a:lnTo>
                    <a:pt x="3967" y="11691"/>
                  </a:lnTo>
                  <a:cubicBezTo>
                    <a:pt x="4004" y="11728"/>
                    <a:pt x="4062" y="11748"/>
                    <a:pt x="4118" y="11748"/>
                  </a:cubicBezTo>
                  <a:cubicBezTo>
                    <a:pt x="4155" y="11748"/>
                    <a:pt x="4213" y="11728"/>
                    <a:pt x="4251" y="11691"/>
                  </a:cubicBezTo>
                  <a:cubicBezTo>
                    <a:pt x="4326" y="11615"/>
                    <a:pt x="4344" y="11484"/>
                    <a:pt x="4269" y="11408"/>
                  </a:cubicBezTo>
                  <a:lnTo>
                    <a:pt x="2758" y="9784"/>
                  </a:lnTo>
                  <a:cubicBezTo>
                    <a:pt x="2644" y="9651"/>
                    <a:pt x="2644" y="9444"/>
                    <a:pt x="2777" y="9311"/>
                  </a:cubicBezTo>
                  <a:cubicBezTo>
                    <a:pt x="2843" y="9254"/>
                    <a:pt x="2928" y="9226"/>
                    <a:pt x="3011" y="9226"/>
                  </a:cubicBezTo>
                  <a:cubicBezTo>
                    <a:pt x="3094" y="9226"/>
                    <a:pt x="3174" y="9254"/>
                    <a:pt x="3231" y="9311"/>
                  </a:cubicBezTo>
                  <a:lnTo>
                    <a:pt x="4571" y="10633"/>
                  </a:lnTo>
                  <a:cubicBezTo>
                    <a:pt x="4609" y="10681"/>
                    <a:pt x="4661" y="10704"/>
                    <a:pt x="4713" y="10704"/>
                  </a:cubicBezTo>
                  <a:cubicBezTo>
                    <a:pt x="4765" y="10704"/>
                    <a:pt x="4817" y="10681"/>
                    <a:pt x="4855" y="10633"/>
                  </a:cubicBezTo>
                  <a:cubicBezTo>
                    <a:pt x="4930" y="10557"/>
                    <a:pt x="4930" y="10426"/>
                    <a:pt x="4855" y="10350"/>
                  </a:cubicBezTo>
                  <a:lnTo>
                    <a:pt x="4080" y="9575"/>
                  </a:lnTo>
                  <a:lnTo>
                    <a:pt x="4080" y="7271"/>
                  </a:lnTo>
                  <a:cubicBezTo>
                    <a:pt x="4080" y="6838"/>
                    <a:pt x="3778" y="6440"/>
                    <a:pt x="3362" y="6289"/>
                  </a:cubicBezTo>
                  <a:cubicBezTo>
                    <a:pt x="3344" y="6176"/>
                    <a:pt x="3306" y="6062"/>
                    <a:pt x="3249" y="5949"/>
                  </a:cubicBezTo>
                  <a:lnTo>
                    <a:pt x="5346" y="3872"/>
                  </a:lnTo>
                  <a:cubicBezTo>
                    <a:pt x="5780" y="3438"/>
                    <a:pt x="6026" y="2834"/>
                    <a:pt x="6026" y="2210"/>
                  </a:cubicBezTo>
                  <a:lnTo>
                    <a:pt x="6026" y="208"/>
                  </a:lnTo>
                  <a:cubicBezTo>
                    <a:pt x="6026" y="94"/>
                    <a:pt x="5931" y="1"/>
                    <a:pt x="5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4"/>
            <p:cNvSpPr/>
            <p:nvPr/>
          </p:nvSpPr>
          <p:spPr>
            <a:xfrm>
              <a:off x="3398188" y="4067700"/>
              <a:ext cx="26450" cy="73600"/>
            </a:xfrm>
            <a:custGeom>
              <a:avLst/>
              <a:gdLst/>
              <a:ahLst/>
              <a:cxnLst/>
              <a:rect l="l" t="t" r="r" b="b"/>
              <a:pathLst>
                <a:path w="1058" h="2944" extrusionOk="0">
                  <a:moveTo>
                    <a:pt x="218" y="1"/>
                  </a:moveTo>
                  <a:cubicBezTo>
                    <a:pt x="166" y="1"/>
                    <a:pt x="114" y="25"/>
                    <a:pt x="76" y="72"/>
                  </a:cubicBezTo>
                  <a:cubicBezTo>
                    <a:pt x="0" y="148"/>
                    <a:pt x="0" y="279"/>
                    <a:pt x="76" y="355"/>
                  </a:cubicBezTo>
                  <a:lnTo>
                    <a:pt x="209" y="488"/>
                  </a:lnTo>
                  <a:cubicBezTo>
                    <a:pt x="491" y="770"/>
                    <a:pt x="662" y="1168"/>
                    <a:pt x="662" y="1564"/>
                  </a:cubicBezTo>
                  <a:lnTo>
                    <a:pt x="662" y="2735"/>
                  </a:lnTo>
                  <a:cubicBezTo>
                    <a:pt x="662" y="2848"/>
                    <a:pt x="738" y="2943"/>
                    <a:pt x="851" y="2943"/>
                  </a:cubicBezTo>
                  <a:cubicBezTo>
                    <a:pt x="964" y="2943"/>
                    <a:pt x="1058" y="2848"/>
                    <a:pt x="1058" y="2735"/>
                  </a:cubicBezTo>
                  <a:lnTo>
                    <a:pt x="1058" y="1564"/>
                  </a:lnTo>
                  <a:cubicBezTo>
                    <a:pt x="1058" y="1054"/>
                    <a:pt x="851" y="563"/>
                    <a:pt x="491" y="186"/>
                  </a:cubicBezTo>
                  <a:lnTo>
                    <a:pt x="360" y="72"/>
                  </a:lnTo>
                  <a:cubicBezTo>
                    <a:pt x="322" y="25"/>
                    <a:pt x="270"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44"/>
          <p:cNvGrpSpPr/>
          <p:nvPr/>
        </p:nvGrpSpPr>
        <p:grpSpPr>
          <a:xfrm>
            <a:off x="1276347" y="1777914"/>
            <a:ext cx="461052" cy="449464"/>
            <a:chOff x="1761663" y="2116625"/>
            <a:chExt cx="356025" cy="347050"/>
          </a:xfrm>
        </p:grpSpPr>
        <p:sp>
          <p:nvSpPr>
            <p:cNvPr id="368" name="Google Shape;368;p44"/>
            <p:cNvSpPr/>
            <p:nvPr/>
          </p:nvSpPr>
          <p:spPr>
            <a:xfrm>
              <a:off x="1935913" y="2116625"/>
              <a:ext cx="10400" cy="62350"/>
            </a:xfrm>
            <a:custGeom>
              <a:avLst/>
              <a:gdLst/>
              <a:ahLst/>
              <a:cxnLst/>
              <a:rect l="l" t="t" r="r" b="b"/>
              <a:pathLst>
                <a:path w="416" h="2494" extrusionOk="0">
                  <a:moveTo>
                    <a:pt x="207" y="1"/>
                  </a:moveTo>
                  <a:cubicBezTo>
                    <a:pt x="94" y="1"/>
                    <a:pt x="0" y="95"/>
                    <a:pt x="0" y="208"/>
                  </a:cubicBezTo>
                  <a:lnTo>
                    <a:pt x="0" y="2285"/>
                  </a:lnTo>
                  <a:cubicBezTo>
                    <a:pt x="0" y="2399"/>
                    <a:pt x="94" y="2494"/>
                    <a:pt x="207" y="2494"/>
                  </a:cubicBezTo>
                  <a:cubicBezTo>
                    <a:pt x="320" y="2494"/>
                    <a:pt x="416" y="2399"/>
                    <a:pt x="416" y="2285"/>
                  </a:cubicBezTo>
                  <a:lnTo>
                    <a:pt x="416" y="208"/>
                  </a:lnTo>
                  <a:cubicBezTo>
                    <a:pt x="416" y="95"/>
                    <a:pt x="320"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4"/>
            <p:cNvSpPr/>
            <p:nvPr/>
          </p:nvSpPr>
          <p:spPr>
            <a:xfrm>
              <a:off x="1808413" y="2133900"/>
              <a:ext cx="44875" cy="67750"/>
            </a:xfrm>
            <a:custGeom>
              <a:avLst/>
              <a:gdLst/>
              <a:ahLst/>
              <a:cxnLst/>
              <a:rect l="l" t="t" r="r" b="b"/>
              <a:pathLst>
                <a:path w="1795" h="2710" extrusionOk="0">
                  <a:moveTo>
                    <a:pt x="232" y="0"/>
                  </a:moveTo>
                  <a:cubicBezTo>
                    <a:pt x="197" y="0"/>
                    <a:pt x="163" y="9"/>
                    <a:pt x="132" y="28"/>
                  </a:cubicBezTo>
                  <a:cubicBezTo>
                    <a:pt x="39" y="83"/>
                    <a:pt x="1" y="216"/>
                    <a:pt x="57" y="310"/>
                  </a:cubicBezTo>
                  <a:lnTo>
                    <a:pt x="1398" y="2614"/>
                  </a:lnTo>
                  <a:cubicBezTo>
                    <a:pt x="1436" y="2672"/>
                    <a:pt x="1492" y="2709"/>
                    <a:pt x="1568" y="2709"/>
                  </a:cubicBezTo>
                  <a:cubicBezTo>
                    <a:pt x="1605" y="2709"/>
                    <a:pt x="1643" y="2709"/>
                    <a:pt x="1681" y="2690"/>
                  </a:cubicBezTo>
                  <a:cubicBezTo>
                    <a:pt x="1776" y="2634"/>
                    <a:pt x="1794" y="2501"/>
                    <a:pt x="1738" y="2407"/>
                  </a:cubicBezTo>
                  <a:lnTo>
                    <a:pt x="416" y="103"/>
                  </a:lnTo>
                  <a:cubicBezTo>
                    <a:pt x="377" y="39"/>
                    <a:pt x="304"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a:off x="2027513" y="2138150"/>
              <a:ext cx="44850" cy="68225"/>
            </a:xfrm>
            <a:custGeom>
              <a:avLst/>
              <a:gdLst/>
              <a:ahLst/>
              <a:cxnLst/>
              <a:rect l="l" t="t" r="r" b="b"/>
              <a:pathLst>
                <a:path w="1794" h="2729" extrusionOk="0">
                  <a:moveTo>
                    <a:pt x="1574" y="1"/>
                  </a:moveTo>
                  <a:cubicBezTo>
                    <a:pt x="1501" y="1"/>
                    <a:pt x="1436" y="38"/>
                    <a:pt x="1398" y="102"/>
                  </a:cubicBezTo>
                  <a:lnTo>
                    <a:pt x="56" y="2406"/>
                  </a:lnTo>
                  <a:cubicBezTo>
                    <a:pt x="0" y="2520"/>
                    <a:pt x="38" y="2633"/>
                    <a:pt x="132" y="2691"/>
                  </a:cubicBezTo>
                  <a:cubicBezTo>
                    <a:pt x="169" y="2709"/>
                    <a:pt x="207" y="2728"/>
                    <a:pt x="245" y="2728"/>
                  </a:cubicBezTo>
                  <a:cubicBezTo>
                    <a:pt x="302" y="2728"/>
                    <a:pt x="378" y="2691"/>
                    <a:pt x="416" y="2615"/>
                  </a:cubicBezTo>
                  <a:lnTo>
                    <a:pt x="1756" y="311"/>
                  </a:lnTo>
                  <a:cubicBezTo>
                    <a:pt x="1794" y="216"/>
                    <a:pt x="1775" y="84"/>
                    <a:pt x="1680" y="27"/>
                  </a:cubicBezTo>
                  <a:cubicBezTo>
                    <a:pt x="1644" y="9"/>
                    <a:pt x="1608"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a:off x="1879238" y="2156675"/>
              <a:ext cx="15600" cy="27025"/>
            </a:xfrm>
            <a:custGeom>
              <a:avLst/>
              <a:gdLst/>
              <a:ahLst/>
              <a:cxnLst/>
              <a:rect l="l" t="t" r="r" b="b"/>
              <a:pathLst>
                <a:path w="624" h="1081" extrusionOk="0">
                  <a:moveTo>
                    <a:pt x="212" y="0"/>
                  </a:moveTo>
                  <a:cubicBezTo>
                    <a:pt x="198" y="0"/>
                    <a:pt x="184" y="1"/>
                    <a:pt x="170" y="3"/>
                  </a:cubicBezTo>
                  <a:cubicBezTo>
                    <a:pt x="57" y="41"/>
                    <a:pt x="1" y="155"/>
                    <a:pt x="39" y="250"/>
                  </a:cubicBezTo>
                  <a:lnTo>
                    <a:pt x="208" y="930"/>
                  </a:lnTo>
                  <a:cubicBezTo>
                    <a:pt x="227" y="1023"/>
                    <a:pt x="321" y="1081"/>
                    <a:pt x="416" y="1081"/>
                  </a:cubicBezTo>
                  <a:lnTo>
                    <a:pt x="454" y="1081"/>
                  </a:lnTo>
                  <a:cubicBezTo>
                    <a:pt x="567" y="1043"/>
                    <a:pt x="623" y="930"/>
                    <a:pt x="605" y="816"/>
                  </a:cubicBezTo>
                  <a:lnTo>
                    <a:pt x="416" y="155"/>
                  </a:lnTo>
                  <a:cubicBezTo>
                    <a:pt x="399" y="55"/>
                    <a:pt x="310"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4"/>
            <p:cNvSpPr/>
            <p:nvPr/>
          </p:nvSpPr>
          <p:spPr>
            <a:xfrm>
              <a:off x="1779588" y="2204425"/>
              <a:ext cx="23650" cy="22225"/>
            </a:xfrm>
            <a:custGeom>
              <a:avLst/>
              <a:gdLst/>
              <a:ahLst/>
              <a:cxnLst/>
              <a:rect l="l" t="t" r="r" b="b"/>
              <a:pathLst>
                <a:path w="946" h="889" extrusionOk="0">
                  <a:moveTo>
                    <a:pt x="228" y="1"/>
                  </a:moveTo>
                  <a:cubicBezTo>
                    <a:pt x="176" y="1"/>
                    <a:pt x="124" y="20"/>
                    <a:pt x="76" y="58"/>
                  </a:cubicBezTo>
                  <a:cubicBezTo>
                    <a:pt x="1" y="133"/>
                    <a:pt x="1" y="266"/>
                    <a:pt x="76" y="342"/>
                  </a:cubicBezTo>
                  <a:lnTo>
                    <a:pt x="568" y="833"/>
                  </a:lnTo>
                  <a:cubicBezTo>
                    <a:pt x="605" y="871"/>
                    <a:pt x="663" y="889"/>
                    <a:pt x="719" y="889"/>
                  </a:cubicBezTo>
                  <a:cubicBezTo>
                    <a:pt x="776" y="889"/>
                    <a:pt x="814" y="871"/>
                    <a:pt x="870" y="833"/>
                  </a:cubicBezTo>
                  <a:cubicBezTo>
                    <a:pt x="945" y="757"/>
                    <a:pt x="945" y="624"/>
                    <a:pt x="870" y="549"/>
                  </a:cubicBezTo>
                  <a:lnTo>
                    <a:pt x="379" y="58"/>
                  </a:lnTo>
                  <a:cubicBezTo>
                    <a:pt x="332" y="20"/>
                    <a:pt x="280"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4"/>
            <p:cNvSpPr/>
            <p:nvPr/>
          </p:nvSpPr>
          <p:spPr>
            <a:xfrm>
              <a:off x="2076113" y="2210600"/>
              <a:ext cx="23650" cy="22200"/>
            </a:xfrm>
            <a:custGeom>
              <a:avLst/>
              <a:gdLst/>
              <a:ahLst/>
              <a:cxnLst/>
              <a:rect l="l" t="t" r="r" b="b"/>
              <a:pathLst>
                <a:path w="946" h="888" extrusionOk="0">
                  <a:moveTo>
                    <a:pt x="728" y="0"/>
                  </a:moveTo>
                  <a:cubicBezTo>
                    <a:pt x="676" y="0"/>
                    <a:pt x="625" y="19"/>
                    <a:pt x="587" y="57"/>
                  </a:cubicBezTo>
                  <a:lnTo>
                    <a:pt x="96" y="548"/>
                  </a:lnTo>
                  <a:cubicBezTo>
                    <a:pt x="1" y="624"/>
                    <a:pt x="1" y="755"/>
                    <a:pt x="96" y="831"/>
                  </a:cubicBezTo>
                  <a:cubicBezTo>
                    <a:pt x="134" y="868"/>
                    <a:pt x="190" y="888"/>
                    <a:pt x="227" y="888"/>
                  </a:cubicBezTo>
                  <a:cubicBezTo>
                    <a:pt x="285" y="888"/>
                    <a:pt x="341" y="868"/>
                    <a:pt x="378" y="831"/>
                  </a:cubicBezTo>
                  <a:lnTo>
                    <a:pt x="870" y="339"/>
                  </a:lnTo>
                  <a:cubicBezTo>
                    <a:pt x="945" y="264"/>
                    <a:pt x="945" y="132"/>
                    <a:pt x="870" y="57"/>
                  </a:cubicBezTo>
                  <a:cubicBezTo>
                    <a:pt x="832" y="19"/>
                    <a:pt x="780"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4"/>
            <p:cNvSpPr/>
            <p:nvPr/>
          </p:nvSpPr>
          <p:spPr>
            <a:xfrm>
              <a:off x="1986888" y="2157925"/>
              <a:ext cx="16100" cy="26725"/>
            </a:xfrm>
            <a:custGeom>
              <a:avLst/>
              <a:gdLst/>
              <a:ahLst/>
              <a:cxnLst/>
              <a:rect l="l" t="t" r="r" b="b"/>
              <a:pathLst>
                <a:path w="644" h="1069" extrusionOk="0">
                  <a:moveTo>
                    <a:pt x="411" y="1"/>
                  </a:moveTo>
                  <a:cubicBezTo>
                    <a:pt x="321" y="1"/>
                    <a:pt x="239" y="66"/>
                    <a:pt x="208" y="142"/>
                  </a:cubicBezTo>
                  <a:lnTo>
                    <a:pt x="39" y="822"/>
                  </a:lnTo>
                  <a:cubicBezTo>
                    <a:pt x="1" y="917"/>
                    <a:pt x="76" y="1031"/>
                    <a:pt x="190" y="1068"/>
                  </a:cubicBezTo>
                  <a:lnTo>
                    <a:pt x="228" y="1068"/>
                  </a:lnTo>
                  <a:cubicBezTo>
                    <a:pt x="321" y="1068"/>
                    <a:pt x="416" y="1011"/>
                    <a:pt x="435" y="917"/>
                  </a:cubicBezTo>
                  <a:lnTo>
                    <a:pt x="605" y="256"/>
                  </a:lnTo>
                  <a:cubicBezTo>
                    <a:pt x="643" y="142"/>
                    <a:pt x="568" y="29"/>
                    <a:pt x="472" y="11"/>
                  </a:cubicBezTo>
                  <a:cubicBezTo>
                    <a:pt x="452" y="4"/>
                    <a:pt x="431"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4"/>
            <p:cNvSpPr/>
            <p:nvPr/>
          </p:nvSpPr>
          <p:spPr>
            <a:xfrm>
              <a:off x="1935913" y="2418825"/>
              <a:ext cx="10400" cy="44400"/>
            </a:xfrm>
            <a:custGeom>
              <a:avLst/>
              <a:gdLst/>
              <a:ahLst/>
              <a:cxnLst/>
              <a:rect l="l" t="t" r="r" b="b"/>
              <a:pathLst>
                <a:path w="416" h="1776" extrusionOk="0">
                  <a:moveTo>
                    <a:pt x="207" y="0"/>
                  </a:moveTo>
                  <a:cubicBezTo>
                    <a:pt x="94" y="0"/>
                    <a:pt x="0" y="94"/>
                    <a:pt x="0" y="207"/>
                  </a:cubicBezTo>
                  <a:lnTo>
                    <a:pt x="0" y="1567"/>
                  </a:lnTo>
                  <a:cubicBezTo>
                    <a:pt x="0" y="1680"/>
                    <a:pt x="94" y="1776"/>
                    <a:pt x="207" y="1776"/>
                  </a:cubicBezTo>
                  <a:cubicBezTo>
                    <a:pt x="320" y="1776"/>
                    <a:pt x="416" y="1680"/>
                    <a:pt x="416" y="1567"/>
                  </a:cubicBezTo>
                  <a:lnTo>
                    <a:pt x="416" y="207"/>
                  </a:lnTo>
                  <a:cubicBezTo>
                    <a:pt x="416" y="94"/>
                    <a:pt x="320"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4"/>
            <p:cNvSpPr/>
            <p:nvPr/>
          </p:nvSpPr>
          <p:spPr>
            <a:xfrm>
              <a:off x="1808413" y="2395950"/>
              <a:ext cx="44875" cy="67725"/>
            </a:xfrm>
            <a:custGeom>
              <a:avLst/>
              <a:gdLst/>
              <a:ahLst/>
              <a:cxnLst/>
              <a:rect l="l" t="t" r="r" b="b"/>
              <a:pathLst>
                <a:path w="1795" h="2709" extrusionOk="0">
                  <a:moveTo>
                    <a:pt x="1574" y="1"/>
                  </a:moveTo>
                  <a:cubicBezTo>
                    <a:pt x="1501" y="1"/>
                    <a:pt x="1436" y="39"/>
                    <a:pt x="1398" y="102"/>
                  </a:cubicBezTo>
                  <a:lnTo>
                    <a:pt x="57" y="2406"/>
                  </a:lnTo>
                  <a:cubicBezTo>
                    <a:pt x="1" y="2502"/>
                    <a:pt x="39" y="2633"/>
                    <a:pt x="132" y="2691"/>
                  </a:cubicBezTo>
                  <a:cubicBezTo>
                    <a:pt x="170" y="2709"/>
                    <a:pt x="208" y="2709"/>
                    <a:pt x="246" y="2709"/>
                  </a:cubicBezTo>
                  <a:cubicBezTo>
                    <a:pt x="303" y="2709"/>
                    <a:pt x="378" y="2671"/>
                    <a:pt x="416" y="2615"/>
                  </a:cubicBezTo>
                  <a:lnTo>
                    <a:pt x="1738" y="311"/>
                  </a:lnTo>
                  <a:cubicBezTo>
                    <a:pt x="1794" y="198"/>
                    <a:pt x="1776" y="84"/>
                    <a:pt x="1681" y="27"/>
                  </a:cubicBezTo>
                  <a:cubicBezTo>
                    <a:pt x="1645" y="9"/>
                    <a:pt x="1609" y="1"/>
                    <a:pt x="1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4"/>
            <p:cNvSpPr/>
            <p:nvPr/>
          </p:nvSpPr>
          <p:spPr>
            <a:xfrm>
              <a:off x="2027513" y="2391700"/>
              <a:ext cx="44850" cy="67750"/>
            </a:xfrm>
            <a:custGeom>
              <a:avLst/>
              <a:gdLst/>
              <a:ahLst/>
              <a:cxnLst/>
              <a:rect l="l" t="t" r="r" b="b"/>
              <a:pathLst>
                <a:path w="1794" h="2710" extrusionOk="0">
                  <a:moveTo>
                    <a:pt x="231" y="0"/>
                  </a:moveTo>
                  <a:cubicBezTo>
                    <a:pt x="197" y="0"/>
                    <a:pt x="162" y="9"/>
                    <a:pt x="132" y="28"/>
                  </a:cubicBezTo>
                  <a:cubicBezTo>
                    <a:pt x="38" y="83"/>
                    <a:pt x="0" y="197"/>
                    <a:pt x="56" y="292"/>
                  </a:cubicBezTo>
                  <a:lnTo>
                    <a:pt x="1398" y="2614"/>
                  </a:lnTo>
                  <a:cubicBezTo>
                    <a:pt x="1436" y="2672"/>
                    <a:pt x="1491" y="2709"/>
                    <a:pt x="1567" y="2709"/>
                  </a:cubicBezTo>
                  <a:cubicBezTo>
                    <a:pt x="1605" y="2709"/>
                    <a:pt x="1643" y="2709"/>
                    <a:pt x="1680" y="2690"/>
                  </a:cubicBezTo>
                  <a:cubicBezTo>
                    <a:pt x="1775" y="2634"/>
                    <a:pt x="1794" y="2501"/>
                    <a:pt x="1756" y="2407"/>
                  </a:cubicBezTo>
                  <a:lnTo>
                    <a:pt x="416" y="103"/>
                  </a:lnTo>
                  <a:cubicBezTo>
                    <a:pt x="377" y="39"/>
                    <a:pt x="304"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4"/>
            <p:cNvSpPr/>
            <p:nvPr/>
          </p:nvSpPr>
          <p:spPr>
            <a:xfrm>
              <a:off x="1879238" y="2414000"/>
              <a:ext cx="15600" cy="27025"/>
            </a:xfrm>
            <a:custGeom>
              <a:avLst/>
              <a:gdLst/>
              <a:ahLst/>
              <a:cxnLst/>
              <a:rect l="l" t="t" r="r" b="b"/>
              <a:pathLst>
                <a:path w="624" h="1081" extrusionOk="0">
                  <a:moveTo>
                    <a:pt x="416" y="1"/>
                  </a:moveTo>
                  <a:cubicBezTo>
                    <a:pt x="331" y="1"/>
                    <a:pt x="241" y="57"/>
                    <a:pt x="208" y="155"/>
                  </a:cubicBezTo>
                  <a:lnTo>
                    <a:pt x="39" y="816"/>
                  </a:lnTo>
                  <a:cubicBezTo>
                    <a:pt x="1" y="929"/>
                    <a:pt x="57" y="1042"/>
                    <a:pt x="170" y="1080"/>
                  </a:cubicBezTo>
                  <a:lnTo>
                    <a:pt x="227" y="1080"/>
                  </a:lnTo>
                  <a:cubicBezTo>
                    <a:pt x="321" y="1080"/>
                    <a:pt x="397" y="1024"/>
                    <a:pt x="416" y="929"/>
                  </a:cubicBezTo>
                  <a:lnTo>
                    <a:pt x="605" y="249"/>
                  </a:lnTo>
                  <a:cubicBezTo>
                    <a:pt x="623" y="155"/>
                    <a:pt x="567" y="42"/>
                    <a:pt x="454" y="4"/>
                  </a:cubicBezTo>
                  <a:cubicBezTo>
                    <a:pt x="442" y="2"/>
                    <a:pt x="429"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4"/>
            <p:cNvSpPr/>
            <p:nvPr/>
          </p:nvSpPr>
          <p:spPr>
            <a:xfrm>
              <a:off x="1779588" y="2370750"/>
              <a:ext cx="23650" cy="22600"/>
            </a:xfrm>
            <a:custGeom>
              <a:avLst/>
              <a:gdLst/>
              <a:ahLst/>
              <a:cxnLst/>
              <a:rect l="l" t="t" r="r" b="b"/>
              <a:pathLst>
                <a:path w="946" h="904" extrusionOk="0">
                  <a:moveTo>
                    <a:pt x="719" y="1"/>
                  </a:moveTo>
                  <a:cubicBezTo>
                    <a:pt x="667" y="1"/>
                    <a:pt x="615" y="25"/>
                    <a:pt x="568" y="72"/>
                  </a:cubicBezTo>
                  <a:lnTo>
                    <a:pt x="76" y="544"/>
                  </a:lnTo>
                  <a:cubicBezTo>
                    <a:pt x="1" y="639"/>
                    <a:pt x="1" y="752"/>
                    <a:pt x="76" y="846"/>
                  </a:cubicBezTo>
                  <a:cubicBezTo>
                    <a:pt x="134" y="884"/>
                    <a:pt x="172" y="903"/>
                    <a:pt x="228" y="903"/>
                  </a:cubicBezTo>
                  <a:cubicBezTo>
                    <a:pt x="285" y="903"/>
                    <a:pt x="341" y="884"/>
                    <a:pt x="379" y="846"/>
                  </a:cubicBezTo>
                  <a:lnTo>
                    <a:pt x="870" y="355"/>
                  </a:lnTo>
                  <a:cubicBezTo>
                    <a:pt x="945" y="279"/>
                    <a:pt x="945" y="148"/>
                    <a:pt x="870" y="72"/>
                  </a:cubicBezTo>
                  <a:cubicBezTo>
                    <a:pt x="823" y="25"/>
                    <a:pt x="771"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4"/>
            <p:cNvSpPr/>
            <p:nvPr/>
          </p:nvSpPr>
          <p:spPr>
            <a:xfrm>
              <a:off x="2076113" y="2364625"/>
              <a:ext cx="23650" cy="22575"/>
            </a:xfrm>
            <a:custGeom>
              <a:avLst/>
              <a:gdLst/>
              <a:ahLst/>
              <a:cxnLst/>
              <a:rect l="l" t="t" r="r" b="b"/>
              <a:pathLst>
                <a:path w="946" h="903" extrusionOk="0">
                  <a:moveTo>
                    <a:pt x="237" y="1"/>
                  </a:moveTo>
                  <a:cubicBezTo>
                    <a:pt x="185" y="1"/>
                    <a:pt x="134" y="24"/>
                    <a:pt x="96" y="71"/>
                  </a:cubicBezTo>
                  <a:cubicBezTo>
                    <a:pt x="1" y="147"/>
                    <a:pt x="1" y="280"/>
                    <a:pt x="96" y="355"/>
                  </a:cubicBezTo>
                  <a:lnTo>
                    <a:pt x="587" y="846"/>
                  </a:lnTo>
                  <a:cubicBezTo>
                    <a:pt x="625" y="884"/>
                    <a:pt x="663" y="902"/>
                    <a:pt x="718" y="902"/>
                  </a:cubicBezTo>
                  <a:cubicBezTo>
                    <a:pt x="776" y="902"/>
                    <a:pt x="832" y="884"/>
                    <a:pt x="870" y="846"/>
                  </a:cubicBezTo>
                  <a:cubicBezTo>
                    <a:pt x="945" y="771"/>
                    <a:pt x="945" y="638"/>
                    <a:pt x="870" y="544"/>
                  </a:cubicBezTo>
                  <a:lnTo>
                    <a:pt x="378" y="71"/>
                  </a:lnTo>
                  <a:cubicBezTo>
                    <a:pt x="341" y="24"/>
                    <a:pt x="289"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4"/>
            <p:cNvSpPr/>
            <p:nvPr/>
          </p:nvSpPr>
          <p:spPr>
            <a:xfrm>
              <a:off x="1986888" y="2412900"/>
              <a:ext cx="16100" cy="27175"/>
            </a:xfrm>
            <a:custGeom>
              <a:avLst/>
              <a:gdLst/>
              <a:ahLst/>
              <a:cxnLst/>
              <a:rect l="l" t="t" r="r" b="b"/>
              <a:pathLst>
                <a:path w="644" h="1087" extrusionOk="0">
                  <a:moveTo>
                    <a:pt x="241" y="1"/>
                  </a:moveTo>
                  <a:cubicBezTo>
                    <a:pt x="224" y="1"/>
                    <a:pt x="206" y="4"/>
                    <a:pt x="190" y="11"/>
                  </a:cubicBezTo>
                  <a:cubicBezTo>
                    <a:pt x="76" y="29"/>
                    <a:pt x="1" y="142"/>
                    <a:pt x="39" y="255"/>
                  </a:cubicBezTo>
                  <a:lnTo>
                    <a:pt x="208" y="935"/>
                  </a:lnTo>
                  <a:cubicBezTo>
                    <a:pt x="246" y="1011"/>
                    <a:pt x="321" y="1086"/>
                    <a:pt x="416" y="1086"/>
                  </a:cubicBezTo>
                  <a:cubicBezTo>
                    <a:pt x="435" y="1086"/>
                    <a:pt x="454" y="1068"/>
                    <a:pt x="472" y="1068"/>
                  </a:cubicBezTo>
                  <a:cubicBezTo>
                    <a:pt x="568" y="1049"/>
                    <a:pt x="643" y="935"/>
                    <a:pt x="605" y="822"/>
                  </a:cubicBezTo>
                  <a:lnTo>
                    <a:pt x="435" y="162"/>
                  </a:lnTo>
                  <a:cubicBezTo>
                    <a:pt x="403" y="68"/>
                    <a:pt x="321"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4"/>
            <p:cNvSpPr/>
            <p:nvPr/>
          </p:nvSpPr>
          <p:spPr>
            <a:xfrm>
              <a:off x="1787163" y="2212475"/>
              <a:ext cx="305025" cy="174250"/>
            </a:xfrm>
            <a:custGeom>
              <a:avLst/>
              <a:gdLst/>
              <a:ahLst/>
              <a:cxnLst/>
              <a:rect l="l" t="t" r="r" b="b"/>
              <a:pathLst>
                <a:path w="12201" h="6970" extrusionOk="0">
                  <a:moveTo>
                    <a:pt x="5893" y="397"/>
                  </a:moveTo>
                  <a:lnTo>
                    <a:pt x="5893" y="1058"/>
                  </a:lnTo>
                  <a:cubicBezTo>
                    <a:pt x="5157" y="1115"/>
                    <a:pt x="4515" y="1493"/>
                    <a:pt x="4117" y="2078"/>
                  </a:cubicBezTo>
                  <a:lnTo>
                    <a:pt x="3551" y="1738"/>
                  </a:lnTo>
                  <a:cubicBezTo>
                    <a:pt x="4042" y="1040"/>
                    <a:pt x="4797" y="529"/>
                    <a:pt x="5704" y="416"/>
                  </a:cubicBezTo>
                  <a:cubicBezTo>
                    <a:pt x="5761" y="416"/>
                    <a:pt x="5837" y="397"/>
                    <a:pt x="5893" y="397"/>
                  </a:cubicBezTo>
                  <a:close/>
                  <a:moveTo>
                    <a:pt x="6308" y="397"/>
                  </a:moveTo>
                  <a:cubicBezTo>
                    <a:pt x="6366" y="416"/>
                    <a:pt x="6441" y="416"/>
                    <a:pt x="6517" y="416"/>
                  </a:cubicBezTo>
                  <a:cubicBezTo>
                    <a:pt x="7386" y="529"/>
                    <a:pt x="8159" y="1040"/>
                    <a:pt x="8650" y="1757"/>
                  </a:cubicBezTo>
                  <a:lnTo>
                    <a:pt x="8084" y="2078"/>
                  </a:lnTo>
                  <a:cubicBezTo>
                    <a:pt x="7688" y="1493"/>
                    <a:pt x="7046" y="1115"/>
                    <a:pt x="6308" y="1058"/>
                  </a:cubicBezTo>
                  <a:lnTo>
                    <a:pt x="6308" y="397"/>
                  </a:lnTo>
                  <a:close/>
                  <a:moveTo>
                    <a:pt x="7310" y="1851"/>
                  </a:moveTo>
                  <a:cubicBezTo>
                    <a:pt x="7706" y="2153"/>
                    <a:pt x="8008" y="2606"/>
                    <a:pt x="8103" y="3117"/>
                  </a:cubicBezTo>
                  <a:cubicBezTo>
                    <a:pt x="7839" y="3117"/>
                    <a:pt x="7593" y="3004"/>
                    <a:pt x="7441" y="2795"/>
                  </a:cubicBezTo>
                  <a:lnTo>
                    <a:pt x="7366" y="2682"/>
                  </a:lnTo>
                  <a:cubicBezTo>
                    <a:pt x="7197" y="2437"/>
                    <a:pt x="7159" y="2115"/>
                    <a:pt x="7310" y="1851"/>
                  </a:cubicBezTo>
                  <a:close/>
                  <a:moveTo>
                    <a:pt x="5912" y="1455"/>
                  </a:moveTo>
                  <a:lnTo>
                    <a:pt x="5912" y="1719"/>
                  </a:lnTo>
                  <a:cubicBezTo>
                    <a:pt x="5893" y="2078"/>
                    <a:pt x="5724" y="2342"/>
                    <a:pt x="5402" y="2455"/>
                  </a:cubicBezTo>
                  <a:cubicBezTo>
                    <a:pt x="5081" y="2588"/>
                    <a:pt x="4779" y="2777"/>
                    <a:pt x="4571" y="3022"/>
                  </a:cubicBezTo>
                  <a:cubicBezTo>
                    <a:pt x="4553" y="3042"/>
                    <a:pt x="4533" y="3060"/>
                    <a:pt x="4495" y="3079"/>
                  </a:cubicBezTo>
                  <a:cubicBezTo>
                    <a:pt x="4448" y="3111"/>
                    <a:pt x="4394" y="3126"/>
                    <a:pt x="4340" y="3126"/>
                  </a:cubicBezTo>
                  <a:cubicBezTo>
                    <a:pt x="4263" y="3126"/>
                    <a:pt x="4184" y="3096"/>
                    <a:pt x="4117" y="3042"/>
                  </a:cubicBezTo>
                  <a:cubicBezTo>
                    <a:pt x="4306" y="2191"/>
                    <a:pt x="5024" y="1531"/>
                    <a:pt x="5912" y="1455"/>
                  </a:cubicBezTo>
                  <a:close/>
                  <a:moveTo>
                    <a:pt x="6328" y="1455"/>
                  </a:moveTo>
                  <a:cubicBezTo>
                    <a:pt x="6555" y="1493"/>
                    <a:pt x="6762" y="1549"/>
                    <a:pt x="6950" y="1644"/>
                  </a:cubicBezTo>
                  <a:cubicBezTo>
                    <a:pt x="6724" y="2040"/>
                    <a:pt x="6762" y="2550"/>
                    <a:pt x="7046" y="2928"/>
                  </a:cubicBezTo>
                  <a:lnTo>
                    <a:pt x="7121" y="3022"/>
                  </a:lnTo>
                  <a:cubicBezTo>
                    <a:pt x="7328" y="3344"/>
                    <a:pt x="7725" y="3533"/>
                    <a:pt x="8121" y="3533"/>
                  </a:cubicBezTo>
                  <a:cubicBezTo>
                    <a:pt x="8121" y="3740"/>
                    <a:pt x="8084" y="3948"/>
                    <a:pt x="8008" y="4137"/>
                  </a:cubicBezTo>
                  <a:cubicBezTo>
                    <a:pt x="7839" y="3948"/>
                    <a:pt x="7630" y="3815"/>
                    <a:pt x="7386" y="3740"/>
                  </a:cubicBezTo>
                  <a:cubicBezTo>
                    <a:pt x="7237" y="3695"/>
                    <a:pt x="7088" y="3674"/>
                    <a:pt x="6941" y="3674"/>
                  </a:cubicBezTo>
                  <a:cubicBezTo>
                    <a:pt x="6716" y="3674"/>
                    <a:pt x="6496" y="3724"/>
                    <a:pt x="6290" y="3815"/>
                  </a:cubicBezTo>
                  <a:cubicBezTo>
                    <a:pt x="5979" y="3988"/>
                    <a:pt x="5558" y="4082"/>
                    <a:pt x="5113" y="4082"/>
                  </a:cubicBezTo>
                  <a:cubicBezTo>
                    <a:pt x="5071" y="4082"/>
                    <a:pt x="5029" y="4081"/>
                    <a:pt x="4986" y="4080"/>
                  </a:cubicBezTo>
                  <a:cubicBezTo>
                    <a:pt x="4760" y="4080"/>
                    <a:pt x="4515" y="4155"/>
                    <a:pt x="4268" y="4306"/>
                  </a:cubicBezTo>
                  <a:cubicBezTo>
                    <a:pt x="4155" y="4061"/>
                    <a:pt x="4080" y="3777"/>
                    <a:pt x="4080" y="3475"/>
                  </a:cubicBezTo>
                  <a:lnTo>
                    <a:pt x="4080" y="3475"/>
                  </a:lnTo>
                  <a:cubicBezTo>
                    <a:pt x="4155" y="3513"/>
                    <a:pt x="4250" y="3533"/>
                    <a:pt x="4344" y="3533"/>
                  </a:cubicBezTo>
                  <a:cubicBezTo>
                    <a:pt x="4477" y="3533"/>
                    <a:pt x="4608" y="3495"/>
                    <a:pt x="4722" y="3419"/>
                  </a:cubicBezTo>
                  <a:cubicBezTo>
                    <a:pt x="4779" y="3381"/>
                    <a:pt x="4835" y="3344"/>
                    <a:pt x="4873" y="3286"/>
                  </a:cubicBezTo>
                  <a:cubicBezTo>
                    <a:pt x="5044" y="3097"/>
                    <a:pt x="5270" y="2946"/>
                    <a:pt x="5535" y="2853"/>
                  </a:cubicBezTo>
                  <a:cubicBezTo>
                    <a:pt x="6006" y="2664"/>
                    <a:pt x="6308" y="2266"/>
                    <a:pt x="6328" y="1738"/>
                  </a:cubicBezTo>
                  <a:lnTo>
                    <a:pt x="6328" y="1455"/>
                  </a:lnTo>
                  <a:close/>
                  <a:moveTo>
                    <a:pt x="3344" y="2097"/>
                  </a:moveTo>
                  <a:lnTo>
                    <a:pt x="3910" y="2418"/>
                  </a:lnTo>
                  <a:cubicBezTo>
                    <a:pt x="3759" y="2739"/>
                    <a:pt x="3684" y="3097"/>
                    <a:pt x="3684" y="3475"/>
                  </a:cubicBezTo>
                  <a:cubicBezTo>
                    <a:pt x="3684" y="3835"/>
                    <a:pt x="3759" y="4175"/>
                    <a:pt x="3891" y="4495"/>
                  </a:cubicBezTo>
                  <a:lnTo>
                    <a:pt x="3344" y="4817"/>
                  </a:lnTo>
                  <a:cubicBezTo>
                    <a:pt x="3135" y="4401"/>
                    <a:pt x="3022" y="3948"/>
                    <a:pt x="3022" y="3475"/>
                  </a:cubicBezTo>
                  <a:cubicBezTo>
                    <a:pt x="3022" y="2984"/>
                    <a:pt x="3135" y="2513"/>
                    <a:pt x="3344" y="2097"/>
                  </a:cubicBezTo>
                  <a:close/>
                  <a:moveTo>
                    <a:pt x="8537" y="964"/>
                  </a:moveTo>
                  <a:lnTo>
                    <a:pt x="8537" y="964"/>
                  </a:lnTo>
                  <a:cubicBezTo>
                    <a:pt x="9576" y="1435"/>
                    <a:pt x="10614" y="2191"/>
                    <a:pt x="11578" y="3173"/>
                  </a:cubicBezTo>
                  <a:cubicBezTo>
                    <a:pt x="11748" y="3344"/>
                    <a:pt x="11748" y="3608"/>
                    <a:pt x="11578" y="3777"/>
                  </a:cubicBezTo>
                  <a:cubicBezTo>
                    <a:pt x="11050" y="4326"/>
                    <a:pt x="9916" y="5364"/>
                    <a:pt x="8499" y="6006"/>
                  </a:cubicBezTo>
                  <a:cubicBezTo>
                    <a:pt x="9066" y="5459"/>
                    <a:pt x="9443" y="4741"/>
                    <a:pt x="9557" y="3966"/>
                  </a:cubicBezTo>
                  <a:cubicBezTo>
                    <a:pt x="9576" y="3853"/>
                    <a:pt x="9501" y="3759"/>
                    <a:pt x="9388" y="3740"/>
                  </a:cubicBezTo>
                  <a:cubicBezTo>
                    <a:pt x="9376" y="3738"/>
                    <a:pt x="9365" y="3737"/>
                    <a:pt x="9354" y="3737"/>
                  </a:cubicBezTo>
                  <a:cubicBezTo>
                    <a:pt x="9253" y="3737"/>
                    <a:pt x="9159" y="3808"/>
                    <a:pt x="9141" y="3910"/>
                  </a:cubicBezTo>
                  <a:cubicBezTo>
                    <a:pt x="9103" y="4231"/>
                    <a:pt x="9010" y="4533"/>
                    <a:pt x="8877" y="4817"/>
                  </a:cubicBezTo>
                  <a:lnTo>
                    <a:pt x="8310" y="4495"/>
                  </a:lnTo>
                  <a:cubicBezTo>
                    <a:pt x="8443" y="4175"/>
                    <a:pt x="8537" y="3835"/>
                    <a:pt x="8537" y="3475"/>
                  </a:cubicBezTo>
                  <a:cubicBezTo>
                    <a:pt x="8537" y="3097"/>
                    <a:pt x="8443" y="2739"/>
                    <a:pt x="8292" y="2418"/>
                  </a:cubicBezTo>
                  <a:lnTo>
                    <a:pt x="8859" y="2097"/>
                  </a:lnTo>
                  <a:cubicBezTo>
                    <a:pt x="9010" y="2380"/>
                    <a:pt x="9103" y="2682"/>
                    <a:pt x="9141" y="3022"/>
                  </a:cubicBezTo>
                  <a:cubicBezTo>
                    <a:pt x="9159" y="3124"/>
                    <a:pt x="9253" y="3195"/>
                    <a:pt x="9354" y="3195"/>
                  </a:cubicBezTo>
                  <a:cubicBezTo>
                    <a:pt x="9365" y="3195"/>
                    <a:pt x="9376" y="3194"/>
                    <a:pt x="9388" y="3193"/>
                  </a:cubicBezTo>
                  <a:cubicBezTo>
                    <a:pt x="9501" y="3173"/>
                    <a:pt x="9576" y="3060"/>
                    <a:pt x="9557" y="2966"/>
                  </a:cubicBezTo>
                  <a:cubicBezTo>
                    <a:pt x="9443" y="2211"/>
                    <a:pt x="9085" y="1511"/>
                    <a:pt x="8537" y="964"/>
                  </a:cubicBezTo>
                  <a:close/>
                  <a:moveTo>
                    <a:pt x="6954" y="4073"/>
                  </a:moveTo>
                  <a:cubicBezTo>
                    <a:pt x="7057" y="4073"/>
                    <a:pt x="7163" y="4088"/>
                    <a:pt x="7272" y="4117"/>
                  </a:cubicBezTo>
                  <a:cubicBezTo>
                    <a:pt x="7499" y="4193"/>
                    <a:pt x="7688" y="4344"/>
                    <a:pt x="7819" y="4533"/>
                  </a:cubicBezTo>
                  <a:cubicBezTo>
                    <a:pt x="7461" y="5119"/>
                    <a:pt x="6819" y="5497"/>
                    <a:pt x="6101" y="5497"/>
                  </a:cubicBezTo>
                  <a:cubicBezTo>
                    <a:pt x="5912" y="5497"/>
                    <a:pt x="5724" y="5459"/>
                    <a:pt x="5535" y="5402"/>
                  </a:cubicBezTo>
                  <a:cubicBezTo>
                    <a:pt x="5521" y="5399"/>
                    <a:pt x="5506" y="5398"/>
                    <a:pt x="5493" y="5398"/>
                  </a:cubicBezTo>
                  <a:cubicBezTo>
                    <a:pt x="5394" y="5398"/>
                    <a:pt x="5303" y="5453"/>
                    <a:pt x="5270" y="5553"/>
                  </a:cubicBezTo>
                  <a:cubicBezTo>
                    <a:pt x="5251" y="5648"/>
                    <a:pt x="5308" y="5761"/>
                    <a:pt x="5421" y="5799"/>
                  </a:cubicBezTo>
                  <a:cubicBezTo>
                    <a:pt x="5572" y="5837"/>
                    <a:pt x="5742" y="5874"/>
                    <a:pt x="5893" y="5893"/>
                  </a:cubicBezTo>
                  <a:lnTo>
                    <a:pt x="5893" y="6535"/>
                  </a:lnTo>
                  <a:cubicBezTo>
                    <a:pt x="4911" y="6479"/>
                    <a:pt x="4061" y="5950"/>
                    <a:pt x="3533" y="5175"/>
                  </a:cubicBezTo>
                  <a:lnTo>
                    <a:pt x="4099" y="4835"/>
                  </a:lnTo>
                  <a:cubicBezTo>
                    <a:pt x="4193" y="4986"/>
                    <a:pt x="4306" y="5119"/>
                    <a:pt x="4439" y="5232"/>
                  </a:cubicBezTo>
                  <a:cubicBezTo>
                    <a:pt x="4475" y="5268"/>
                    <a:pt x="4523" y="5287"/>
                    <a:pt x="4572" y="5287"/>
                  </a:cubicBezTo>
                  <a:cubicBezTo>
                    <a:pt x="4626" y="5287"/>
                    <a:pt x="4682" y="5263"/>
                    <a:pt x="4722" y="5213"/>
                  </a:cubicBezTo>
                  <a:cubicBezTo>
                    <a:pt x="4797" y="5137"/>
                    <a:pt x="4797" y="5006"/>
                    <a:pt x="4722" y="4930"/>
                  </a:cubicBezTo>
                  <a:cubicBezTo>
                    <a:pt x="4628" y="4855"/>
                    <a:pt x="4553" y="4759"/>
                    <a:pt x="4477" y="4666"/>
                  </a:cubicBezTo>
                  <a:cubicBezTo>
                    <a:pt x="4666" y="4552"/>
                    <a:pt x="4835" y="4495"/>
                    <a:pt x="5006" y="4495"/>
                  </a:cubicBezTo>
                  <a:cubicBezTo>
                    <a:pt x="5044" y="4496"/>
                    <a:pt x="5082" y="4497"/>
                    <a:pt x="5120" y="4497"/>
                  </a:cubicBezTo>
                  <a:cubicBezTo>
                    <a:pt x="5596" y="4497"/>
                    <a:pt x="6094" y="4386"/>
                    <a:pt x="6479" y="4193"/>
                  </a:cubicBezTo>
                  <a:cubicBezTo>
                    <a:pt x="6630" y="4112"/>
                    <a:pt x="6788" y="4073"/>
                    <a:pt x="6954" y="4073"/>
                  </a:cubicBezTo>
                  <a:close/>
                  <a:moveTo>
                    <a:pt x="8103" y="4835"/>
                  </a:moveTo>
                  <a:lnTo>
                    <a:pt x="8670" y="5175"/>
                  </a:lnTo>
                  <a:cubicBezTo>
                    <a:pt x="8141" y="5950"/>
                    <a:pt x="7272" y="6479"/>
                    <a:pt x="6308" y="6535"/>
                  </a:cubicBezTo>
                  <a:lnTo>
                    <a:pt x="6308" y="5893"/>
                  </a:lnTo>
                  <a:cubicBezTo>
                    <a:pt x="7046" y="5817"/>
                    <a:pt x="7706" y="5421"/>
                    <a:pt x="8103" y="4835"/>
                  </a:cubicBezTo>
                  <a:close/>
                  <a:moveTo>
                    <a:pt x="6101" y="0"/>
                  </a:moveTo>
                  <a:cubicBezTo>
                    <a:pt x="4326" y="0"/>
                    <a:pt x="2720" y="907"/>
                    <a:pt x="1700" y="1682"/>
                  </a:cubicBezTo>
                  <a:cubicBezTo>
                    <a:pt x="1606" y="1757"/>
                    <a:pt x="1587" y="1889"/>
                    <a:pt x="1662" y="1984"/>
                  </a:cubicBezTo>
                  <a:cubicBezTo>
                    <a:pt x="1697" y="2030"/>
                    <a:pt x="1759" y="2054"/>
                    <a:pt x="1823" y="2054"/>
                  </a:cubicBezTo>
                  <a:cubicBezTo>
                    <a:pt x="1865" y="2054"/>
                    <a:pt x="1909" y="2044"/>
                    <a:pt x="1946" y="2022"/>
                  </a:cubicBezTo>
                  <a:cubicBezTo>
                    <a:pt x="2418" y="1662"/>
                    <a:pt x="3004" y="1266"/>
                    <a:pt x="3684" y="964"/>
                  </a:cubicBezTo>
                  <a:lnTo>
                    <a:pt x="3684" y="964"/>
                  </a:lnTo>
                  <a:cubicBezTo>
                    <a:pt x="3022" y="1587"/>
                    <a:pt x="2626" y="2475"/>
                    <a:pt x="2626" y="3475"/>
                  </a:cubicBezTo>
                  <a:cubicBezTo>
                    <a:pt x="2626" y="4477"/>
                    <a:pt x="3042" y="5364"/>
                    <a:pt x="3722" y="6006"/>
                  </a:cubicBezTo>
                  <a:cubicBezTo>
                    <a:pt x="2286" y="5364"/>
                    <a:pt x="1153" y="4326"/>
                    <a:pt x="624" y="3777"/>
                  </a:cubicBezTo>
                  <a:cubicBezTo>
                    <a:pt x="453" y="3608"/>
                    <a:pt x="453" y="3362"/>
                    <a:pt x="624" y="3173"/>
                  </a:cubicBezTo>
                  <a:lnTo>
                    <a:pt x="1228" y="2606"/>
                  </a:lnTo>
                  <a:cubicBezTo>
                    <a:pt x="1304" y="2531"/>
                    <a:pt x="1304" y="2399"/>
                    <a:pt x="1228" y="2324"/>
                  </a:cubicBezTo>
                  <a:cubicBezTo>
                    <a:pt x="1189" y="2273"/>
                    <a:pt x="1133" y="2250"/>
                    <a:pt x="1077" y="2250"/>
                  </a:cubicBezTo>
                  <a:cubicBezTo>
                    <a:pt x="1028" y="2250"/>
                    <a:pt x="980" y="2269"/>
                    <a:pt x="944" y="2304"/>
                  </a:cubicBezTo>
                  <a:lnTo>
                    <a:pt x="340" y="2890"/>
                  </a:lnTo>
                  <a:cubicBezTo>
                    <a:pt x="0" y="3230"/>
                    <a:pt x="0" y="3721"/>
                    <a:pt x="340" y="4061"/>
                  </a:cubicBezTo>
                  <a:cubicBezTo>
                    <a:pt x="1191" y="4930"/>
                    <a:pt x="3437" y="6970"/>
                    <a:pt x="6101" y="6970"/>
                  </a:cubicBezTo>
                  <a:cubicBezTo>
                    <a:pt x="8763" y="6970"/>
                    <a:pt x="11030" y="4930"/>
                    <a:pt x="11881" y="4061"/>
                  </a:cubicBezTo>
                  <a:cubicBezTo>
                    <a:pt x="12201" y="3721"/>
                    <a:pt x="12201" y="3230"/>
                    <a:pt x="11881" y="2890"/>
                  </a:cubicBezTo>
                  <a:cubicBezTo>
                    <a:pt x="11068" y="2059"/>
                    <a:pt x="10161" y="1360"/>
                    <a:pt x="9255" y="869"/>
                  </a:cubicBezTo>
                  <a:cubicBezTo>
                    <a:pt x="8179" y="284"/>
                    <a:pt x="7121" y="0"/>
                    <a:pt x="6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1761663" y="2188850"/>
              <a:ext cx="356025" cy="221000"/>
            </a:xfrm>
            <a:custGeom>
              <a:avLst/>
              <a:gdLst/>
              <a:ahLst/>
              <a:cxnLst/>
              <a:rect l="l" t="t" r="r" b="b"/>
              <a:pathLst>
                <a:path w="14241" h="8840" extrusionOk="0">
                  <a:moveTo>
                    <a:pt x="7121" y="1"/>
                  </a:moveTo>
                  <a:cubicBezTo>
                    <a:pt x="5799" y="1"/>
                    <a:pt x="4439" y="416"/>
                    <a:pt x="3080" y="1247"/>
                  </a:cubicBezTo>
                  <a:cubicBezTo>
                    <a:pt x="2022" y="1909"/>
                    <a:pt x="1191" y="2664"/>
                    <a:pt x="680" y="3193"/>
                  </a:cubicBezTo>
                  <a:cubicBezTo>
                    <a:pt x="0" y="3873"/>
                    <a:pt x="0" y="4969"/>
                    <a:pt x="680" y="5667"/>
                  </a:cubicBezTo>
                  <a:cubicBezTo>
                    <a:pt x="1191" y="6177"/>
                    <a:pt x="2022" y="6951"/>
                    <a:pt x="3080" y="7593"/>
                  </a:cubicBezTo>
                  <a:cubicBezTo>
                    <a:pt x="4439" y="8424"/>
                    <a:pt x="5799" y="8840"/>
                    <a:pt x="7121" y="8840"/>
                  </a:cubicBezTo>
                  <a:cubicBezTo>
                    <a:pt x="8292" y="8840"/>
                    <a:pt x="9501" y="8500"/>
                    <a:pt x="10710" y="7839"/>
                  </a:cubicBezTo>
                  <a:cubicBezTo>
                    <a:pt x="11710" y="7311"/>
                    <a:pt x="12692" y="6555"/>
                    <a:pt x="13561" y="5667"/>
                  </a:cubicBezTo>
                  <a:cubicBezTo>
                    <a:pt x="14241" y="4969"/>
                    <a:pt x="14241" y="3873"/>
                    <a:pt x="13561" y="3193"/>
                  </a:cubicBezTo>
                  <a:cubicBezTo>
                    <a:pt x="12692" y="2287"/>
                    <a:pt x="11710" y="1531"/>
                    <a:pt x="10710" y="1002"/>
                  </a:cubicBezTo>
                  <a:cubicBezTo>
                    <a:pt x="9992" y="605"/>
                    <a:pt x="9255" y="323"/>
                    <a:pt x="8519" y="152"/>
                  </a:cubicBezTo>
                  <a:cubicBezTo>
                    <a:pt x="8509" y="150"/>
                    <a:pt x="8500" y="149"/>
                    <a:pt x="8490" y="149"/>
                  </a:cubicBezTo>
                  <a:cubicBezTo>
                    <a:pt x="8402" y="149"/>
                    <a:pt x="8309" y="221"/>
                    <a:pt x="8292" y="323"/>
                  </a:cubicBezTo>
                  <a:cubicBezTo>
                    <a:pt x="8254" y="416"/>
                    <a:pt x="8330" y="530"/>
                    <a:pt x="8443" y="549"/>
                  </a:cubicBezTo>
                  <a:cubicBezTo>
                    <a:pt x="9123" y="700"/>
                    <a:pt x="9821" y="965"/>
                    <a:pt x="10521" y="1342"/>
                  </a:cubicBezTo>
                  <a:cubicBezTo>
                    <a:pt x="11483" y="1871"/>
                    <a:pt x="12428" y="2607"/>
                    <a:pt x="13278" y="3476"/>
                  </a:cubicBezTo>
                  <a:cubicBezTo>
                    <a:pt x="13787" y="4005"/>
                    <a:pt x="13787" y="4836"/>
                    <a:pt x="13278" y="5384"/>
                  </a:cubicBezTo>
                  <a:cubicBezTo>
                    <a:pt x="12428" y="6233"/>
                    <a:pt x="11483" y="6971"/>
                    <a:pt x="10521" y="7499"/>
                  </a:cubicBezTo>
                  <a:cubicBezTo>
                    <a:pt x="9368" y="8122"/>
                    <a:pt x="8217" y="8444"/>
                    <a:pt x="7121" y="8444"/>
                  </a:cubicBezTo>
                  <a:cubicBezTo>
                    <a:pt x="5875" y="8444"/>
                    <a:pt x="4590" y="8028"/>
                    <a:pt x="3287" y="7253"/>
                  </a:cubicBezTo>
                  <a:cubicBezTo>
                    <a:pt x="2267" y="6611"/>
                    <a:pt x="1473" y="5875"/>
                    <a:pt x="982" y="5384"/>
                  </a:cubicBezTo>
                  <a:cubicBezTo>
                    <a:pt x="454" y="4836"/>
                    <a:pt x="454" y="4005"/>
                    <a:pt x="982" y="3476"/>
                  </a:cubicBezTo>
                  <a:cubicBezTo>
                    <a:pt x="1473" y="2967"/>
                    <a:pt x="2267" y="2229"/>
                    <a:pt x="3287" y="1607"/>
                  </a:cubicBezTo>
                  <a:cubicBezTo>
                    <a:pt x="4590" y="814"/>
                    <a:pt x="5875" y="416"/>
                    <a:pt x="7121" y="416"/>
                  </a:cubicBezTo>
                  <a:lnTo>
                    <a:pt x="7537" y="416"/>
                  </a:lnTo>
                  <a:cubicBezTo>
                    <a:pt x="7547" y="418"/>
                    <a:pt x="7557" y="419"/>
                    <a:pt x="7566" y="419"/>
                  </a:cubicBezTo>
                  <a:cubicBezTo>
                    <a:pt x="7666" y="419"/>
                    <a:pt x="7744" y="331"/>
                    <a:pt x="7744" y="227"/>
                  </a:cubicBezTo>
                  <a:cubicBezTo>
                    <a:pt x="7744" y="114"/>
                    <a:pt x="7668" y="20"/>
                    <a:pt x="7555" y="20"/>
                  </a:cubicBezTo>
                  <a:cubicBezTo>
                    <a:pt x="7404" y="1"/>
                    <a:pt x="7272" y="1"/>
                    <a:pt x="7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ain Philosophers of Existentialism by Slidesgo">
  <a:themeElements>
    <a:clrScheme name="Simple Light">
      <a:dk1>
        <a:srgbClr val="191919"/>
      </a:dk1>
      <a:lt1>
        <a:srgbClr val="F5F3EE"/>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1401</Words>
  <Application>Microsoft Office PowerPoint</Application>
  <PresentationFormat>Экран (16:9)</PresentationFormat>
  <Paragraphs>246</Paragraphs>
  <Slides>26</Slides>
  <Notes>26</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26</vt:i4>
      </vt:variant>
    </vt:vector>
  </HeadingPairs>
  <TitlesOfParts>
    <vt:vector size="36" baseType="lpstr">
      <vt:lpstr>Bebas Neue</vt:lpstr>
      <vt:lpstr>Poppins</vt:lpstr>
      <vt:lpstr>Marcellus</vt:lpstr>
      <vt:lpstr>Albert Sans</vt:lpstr>
      <vt:lpstr>Assistant Light</vt:lpstr>
      <vt:lpstr>Assistant</vt:lpstr>
      <vt:lpstr>Nunito Light</vt:lpstr>
      <vt:lpstr>Arial</vt:lpstr>
      <vt:lpstr>Anaheim</vt:lpstr>
      <vt:lpstr>Main Philosophers of Existentialism by Slidesgo</vt:lpstr>
      <vt:lpstr>Main Philosophers of Existentialism</vt:lpstr>
      <vt:lpstr>Contents of this template</vt:lpstr>
      <vt:lpstr>Table of contents</vt:lpstr>
      <vt:lpstr>Introduction of Existentialism</vt:lpstr>
      <vt:lpstr>What is Existentialism?</vt:lpstr>
      <vt:lpstr>The influence of Existentialism</vt:lpstr>
      <vt:lpstr>Existentialism theory</vt:lpstr>
      <vt:lpstr>Types of existentialism</vt:lpstr>
      <vt:lpstr>Four basic dimensions of human existence</vt:lpstr>
      <vt:lpstr>Key themes of existentialism</vt:lpstr>
      <vt:lpstr>—Someone famous</vt:lpstr>
      <vt:lpstr>A pictures always reinforces the concept</vt:lpstr>
      <vt:lpstr>Existentialism core principles </vt:lpstr>
      <vt:lpstr>When and where did existentialism start?</vt:lpstr>
      <vt:lpstr>History of Existentialism</vt:lpstr>
      <vt:lpstr>Diagram of existence dimensions </vt:lpstr>
      <vt:lpstr>Existentialism vs Postmodernism</vt:lpstr>
      <vt:lpstr>Impact of existentialism contributions</vt:lpstr>
      <vt:lpstr>Existential crisis</vt:lpstr>
      <vt:lpstr>Reading plan</vt:lpstr>
      <vt:lpstr>Some philosophers of existentialism</vt:lpstr>
      <vt:lpstr>Exercise 1: Complete the table</vt:lpstr>
      <vt:lpstr>Exercise 2: Match  </vt:lpstr>
      <vt:lpstr>Exercise 3: true or false</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Philosophers of Existentialism</dc:title>
  <cp:lastModifiedBy>я</cp:lastModifiedBy>
  <cp:revision>1</cp:revision>
  <dcterms:modified xsi:type="dcterms:W3CDTF">2026-02-19T07:37:59Z</dcterms:modified>
</cp:coreProperties>
</file>